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51"/>
  </p:notesMasterIdLst>
  <p:sldIdLst>
    <p:sldId id="256" r:id="rId2"/>
    <p:sldId id="257" r:id="rId3"/>
    <p:sldId id="327" r:id="rId4"/>
    <p:sldId id="258" r:id="rId5"/>
    <p:sldId id="318" r:id="rId6"/>
    <p:sldId id="261" r:id="rId7"/>
    <p:sldId id="309" r:id="rId8"/>
    <p:sldId id="313" r:id="rId9"/>
    <p:sldId id="311" r:id="rId10"/>
    <p:sldId id="312" r:id="rId11"/>
    <p:sldId id="265" r:id="rId12"/>
    <p:sldId id="295" r:id="rId13"/>
    <p:sldId id="296" r:id="rId14"/>
    <p:sldId id="298" r:id="rId15"/>
    <p:sldId id="299" r:id="rId16"/>
    <p:sldId id="297" r:id="rId17"/>
    <p:sldId id="300" r:id="rId18"/>
    <p:sldId id="301" r:id="rId19"/>
    <p:sldId id="302" r:id="rId20"/>
    <p:sldId id="303" r:id="rId21"/>
    <p:sldId id="304" r:id="rId22"/>
    <p:sldId id="305" r:id="rId23"/>
    <p:sldId id="306" r:id="rId24"/>
    <p:sldId id="268" r:id="rId25"/>
    <p:sldId id="294" r:id="rId26"/>
    <p:sldId id="315" r:id="rId27"/>
    <p:sldId id="314" r:id="rId28"/>
    <p:sldId id="329" r:id="rId29"/>
    <p:sldId id="331" r:id="rId30"/>
    <p:sldId id="332" r:id="rId31"/>
    <p:sldId id="333" r:id="rId32"/>
    <p:sldId id="334" r:id="rId33"/>
    <p:sldId id="335" r:id="rId34"/>
    <p:sldId id="336" r:id="rId35"/>
    <p:sldId id="337" r:id="rId36"/>
    <p:sldId id="338" r:id="rId37"/>
    <p:sldId id="339" r:id="rId38"/>
    <p:sldId id="340" r:id="rId39"/>
    <p:sldId id="341" r:id="rId40"/>
    <p:sldId id="271" r:id="rId41"/>
    <p:sldId id="319" r:id="rId42"/>
    <p:sldId id="316" r:id="rId43"/>
    <p:sldId id="321" r:id="rId44"/>
    <p:sldId id="317" r:id="rId45"/>
    <p:sldId id="320" r:id="rId46"/>
    <p:sldId id="322" r:id="rId47"/>
    <p:sldId id="325" r:id="rId48"/>
    <p:sldId id="326" r:id="rId49"/>
    <p:sldId id="276" r:id="rId50"/>
  </p:sldIdLst>
  <p:sldSz cx="9144000" cy="5143500" type="screen16x9"/>
  <p:notesSz cx="6858000" cy="9144000"/>
  <p:embeddedFontLst>
    <p:embeddedFont>
      <p:font typeface="Assistant Light" panose="00000400000000000000" charset="-79"/>
      <p:regular r:id="rId52"/>
      <p:bold r:id="rId53"/>
    </p:embeddedFont>
    <p:embeddedFont>
      <p:font typeface="Consolas" panose="020B0609020204030204" pitchFamily="49" charset="0"/>
      <p:regular r:id="rId54"/>
      <p:bold r:id="rId55"/>
      <p:italic r:id="rId56"/>
      <p:boldItalic r:id="rId57"/>
    </p:embeddedFont>
    <p:embeddedFont>
      <p:font typeface="Fira Sans Extra Condensed Medium" panose="020B0604020202020204" charset="0"/>
      <p:regular r:id="rId58"/>
      <p:bold r:id="rId59"/>
      <p:italic r:id="rId60"/>
      <p:boldItalic r:id="rId61"/>
    </p:embeddedFont>
    <p:embeddedFont>
      <p:font typeface="Nunito Sans" panose="020B0604020202020204" charset="0"/>
      <p:regular r:id="rId62"/>
      <p:bold r:id="rId63"/>
      <p:italic r:id="rId64"/>
      <p:boldItalic r:id="rId65"/>
    </p:embeddedFont>
    <p:embeddedFont>
      <p:font typeface="Nunito Sans ExtraBold" panose="020B0604020202020204" charset="0"/>
      <p:bold r:id="rId66"/>
      <p:boldItalic r:id="rId67"/>
    </p:embeddedFont>
    <p:embeddedFont>
      <p:font typeface="Pontano Sans" panose="020B0604020202020204" charset="0"/>
      <p:regular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760">
          <p15:clr>
            <a:srgbClr val="9AA0A6"/>
          </p15:clr>
        </p15:guide>
        <p15:guide id="2" pos="4215">
          <p15:clr>
            <a:srgbClr val="9AA0A6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590" y="108"/>
      </p:cViewPr>
      <p:guideLst>
        <p:guide pos="5760"/>
        <p:guide pos="4215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61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1138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ef6e01a56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ef6e01a56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280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ef6e01a56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ef6e01a56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1095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58c66ba33b_0_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58c66ba33b_0_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e4b937d3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e4b937d3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Depth </a:t>
            </a:r>
            <a:r>
              <a:rPr lang="de-DE" dirty="0" err="1"/>
              <a:t>write</a:t>
            </a:r>
            <a:r>
              <a:rPr lang="de-DE" dirty="0"/>
              <a:t>, </a:t>
            </a:r>
            <a:r>
              <a:rPr lang="de-DE" dirty="0" err="1"/>
              <a:t>stencil</a:t>
            </a:r>
            <a:r>
              <a:rPr lang="de-DE" dirty="0"/>
              <a:t> </a:t>
            </a:r>
            <a:r>
              <a:rPr lang="de-DE" dirty="0" err="1"/>
              <a:t>write</a:t>
            </a:r>
            <a:r>
              <a:rPr lang="de-DE" dirty="0"/>
              <a:t> können auch ausgeschalten werden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5697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ef6e01a56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ef6e01a56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8d3b44f0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8d3b44f0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ef6e01a56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ef6e01a56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6417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58d3b44f0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58d3b44f08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89700" y="-20175"/>
            <a:ext cx="4094650" cy="5190575"/>
          </a:xfrm>
          <a:custGeom>
            <a:avLst/>
            <a:gdLst/>
            <a:ahLst/>
            <a:cxnLst/>
            <a:rect l="l" t="t" r="r" b="b"/>
            <a:pathLst>
              <a:path w="163786" h="207623" extrusionOk="0">
                <a:moveTo>
                  <a:pt x="0" y="0"/>
                </a:moveTo>
                <a:lnTo>
                  <a:pt x="26895" y="207623"/>
                </a:lnTo>
                <a:lnTo>
                  <a:pt x="163786" y="207623"/>
                </a:lnTo>
                <a:lnTo>
                  <a:pt x="163786" y="53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 Sans ExtraBold"/>
              <a:buNone/>
              <a:defRPr sz="30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ntano Sans"/>
              <a:buNone/>
              <a:defRPr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1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999400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/>
          <p:nvPr/>
        </p:nvSpPr>
        <p:spPr>
          <a:xfrm>
            <a:off x="5611575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16906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3123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6980125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-6586" y="-40475"/>
            <a:ext cx="9180576" cy="1384272"/>
            <a:chOff x="0" y="-40481"/>
            <a:chExt cx="9144000" cy="1384272"/>
          </a:xfrm>
        </p:grpSpPr>
        <p:sp>
          <p:nvSpPr>
            <p:cNvPr id="19" name="Google Shape;19;p3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967738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2"/>
          </p:nvPr>
        </p:nvSpPr>
        <p:spPr>
          <a:xfrm>
            <a:off x="3589500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3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4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5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6"/>
          </p:nvPr>
        </p:nvSpPr>
        <p:spPr>
          <a:xfrm>
            <a:off x="2271011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7"/>
          </p:nvPr>
        </p:nvSpPr>
        <p:spPr>
          <a:xfrm>
            <a:off x="2455361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8"/>
          </p:nvPr>
        </p:nvSpPr>
        <p:spPr>
          <a:xfrm>
            <a:off x="4892774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9"/>
          </p:nvPr>
        </p:nvSpPr>
        <p:spPr>
          <a:xfrm>
            <a:off x="5077124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14" hasCustomPrompt="1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15" hasCustomPrompt="1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16" hasCustomPrompt="1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3"/>
          <p:cNvSpPr txBox="1">
            <a:spLocks noGrp="1"/>
          </p:cNvSpPr>
          <p:nvPr>
            <p:ph type="title" idx="17" hasCustomPrompt="1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18" hasCustomPrompt="1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/>
          <p:nvPr/>
        </p:nvSpPr>
        <p:spPr>
          <a:xfrm>
            <a:off x="-1152650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 flipH="1">
            <a:off x="4308501" y="-424791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/>
          <p:nvPr/>
        </p:nvSpPr>
        <p:spPr>
          <a:xfrm flipH="1">
            <a:off x="7518426" y="-424791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title" idx="2" hasCustomPrompt="1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">
  <p:cSld name="CUSTOM_15_1_1_2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>
            <a:spLocks noGrp="1"/>
          </p:cNvSpPr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15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14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6"/>
          <p:cNvGrpSpPr/>
          <p:nvPr/>
        </p:nvGrpSpPr>
        <p:grpSpPr>
          <a:xfrm>
            <a:off x="-6586" y="-192875"/>
            <a:ext cx="9174175" cy="1384272"/>
            <a:chOff x="0" y="-40481"/>
            <a:chExt cx="9144000" cy="1384272"/>
          </a:xfrm>
        </p:grpSpPr>
        <p:sp>
          <p:nvSpPr>
            <p:cNvPr id="99" name="Google Shape;99;p16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16"/>
          <p:cNvSpPr txBox="1">
            <a:spLocks noGrp="1"/>
          </p:cNvSpPr>
          <p:nvPr>
            <p:ph type="body" idx="1"/>
          </p:nvPr>
        </p:nvSpPr>
        <p:spPr>
          <a:xfrm>
            <a:off x="720000" y="1183700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1pPr>
            <a:lvl2pPr marL="914400" lvl="1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2pPr>
            <a:lvl3pPr marL="1371600" lvl="2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3pPr>
            <a:lvl4pPr marL="1828800" lvl="3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4pPr>
            <a:lvl5pPr marL="2286000" lvl="4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5pPr>
            <a:lvl6pPr marL="2743200" lvl="5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6pPr>
            <a:lvl7pPr marL="3200400" lvl="6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7pPr>
            <a:lvl8pPr marL="3657600" lvl="7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8pPr>
            <a:lvl9pPr marL="4114800" lvl="8" indent="-28575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4">
    <p:bg>
      <p:bgPr>
        <a:noFill/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7" r:id="rId5"/>
    <p:sldLayoutId id="2147483659" r:id="rId6"/>
    <p:sldLayoutId id="2147483662" r:id="rId7"/>
    <p:sldLayoutId id="2147483663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orient="horz" pos="340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two-male-businessman-talking-workplace_4857490.htm" TargetMode="External"/><Relationship Id="rId13" Type="http://schemas.openxmlformats.org/officeDocument/2006/relationships/hyperlink" Target="https://www.freepik.com/free-photo/group-corporate-people-working-office_3334355.htm" TargetMode="External"/><Relationship Id="rId3" Type="http://schemas.openxmlformats.org/officeDocument/2006/relationships/hyperlink" Target="https://www.flaticon.com/packs/human-resources-11" TargetMode="External"/><Relationship Id="rId7" Type="http://schemas.openxmlformats.org/officeDocument/2006/relationships/hyperlink" Target="https://www.freepik.com/free-photo/elevated-view-businessman-running-downstairs_4680215.htm" TargetMode="External"/><Relationship Id="rId12" Type="http://schemas.openxmlformats.org/officeDocument/2006/relationships/hyperlink" Target="https://www.freepik.com/free-photo/rear-view-man-with-black-backpack-standing-bridge_2657342.htm" TargetMode="External"/><Relationship Id="rId17" Type="http://schemas.openxmlformats.org/officeDocument/2006/relationships/hyperlink" Target="https://www.freepik.com/free-photo/railway-train-tracks-with-platforms_4605220.htm" TargetMode="External"/><Relationship Id="rId2" Type="http://schemas.openxmlformats.org/officeDocument/2006/relationships/notesSlide" Target="../notesSlides/notesSlide13.xml"/><Relationship Id="rId16" Type="http://schemas.openxmlformats.org/officeDocument/2006/relationships/hyperlink" Target="https://www.freepik.com/free-photo/silhouette-person-s-hand-holding-paper-airplane-against-dramatic-sky_3553373.htm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reepik.com/free-photo/breathtaking-view-sunnylvsfjorden-fjord-famous-seven-sisters-waterfall-norway_4522755.htm" TargetMode="External"/><Relationship Id="rId11" Type="http://schemas.openxmlformats.org/officeDocument/2006/relationships/hyperlink" Target="https://www.freepik.com/free-photo/leopard_4477007.htm" TargetMode="External"/><Relationship Id="rId5" Type="http://schemas.openxmlformats.org/officeDocument/2006/relationships/hyperlink" Target="https://www.freepik.com/free-photo/reflection-rocky-mountains-sky-beautiful-lake_4513634.htm" TargetMode="External"/><Relationship Id="rId15" Type="http://schemas.openxmlformats.org/officeDocument/2006/relationships/hyperlink" Target="https://www.freepik.com/free-photo/medium-shot-woman-holding-tablet_5055542.htm" TargetMode="External"/><Relationship Id="rId10" Type="http://schemas.openxmlformats.org/officeDocument/2006/relationships/hyperlink" Target="https://www.freepik.com/free-photo/red-boat-moored-idyllic-lake-near-rocky-mountains_4513636.htm" TargetMode="External"/><Relationship Id="rId4" Type="http://schemas.openxmlformats.org/officeDocument/2006/relationships/hyperlink" Target="https://www.flaticon.com/packs/social-media-24" TargetMode="External"/><Relationship Id="rId9" Type="http://schemas.openxmlformats.org/officeDocument/2006/relationships/hyperlink" Target="https://www.freepik.com/free-photo/person-looking-top-skyscraper_4821880.htm" TargetMode="External"/><Relationship Id="rId14" Type="http://schemas.openxmlformats.org/officeDocument/2006/relationships/hyperlink" Target="https://www.freepik.com/free-photo/elegant-man-talking-phone-low-angle-shot_5055499.htm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subTitle" idx="1"/>
          </p:nvPr>
        </p:nvSpPr>
        <p:spPr>
          <a:xfrm>
            <a:off x="4151302" y="2939157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Selina Feitl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Medieninformatik</a:t>
            </a:r>
            <a:endParaRPr lang="en-GB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2998090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13" name="Google Shape;113;p20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RASTER OPERATIONS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14" name="Google Shape;114;p20"/>
          <p:cNvSpPr/>
          <p:nvPr/>
        </p:nvSpPr>
        <p:spPr>
          <a:xfrm flipH="1">
            <a:off x="5919500" y="-211062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EXAMPLE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A22D209F-30C8-4815-9EB8-126FEEECDBB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877AB754-6D53-4818-9B61-F5B7146DEE6F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D9386691-C627-4141-9D49-CE0660BB0C8E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B79900BF-9E8A-4A3C-81FE-425BF5194B5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EECBB7FC-B4E5-473F-A918-4B440AA09EED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13281519-86FA-4487-8D8B-F3135C7FBD95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39234210-C1EB-44CB-9CE4-D9A8BF19540D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7A884A0-1F24-430E-8FFB-C8D4496D3452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13E75644-2608-4BEA-991F-426F342EE7CC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2F5A6FB9-067E-4BF4-81D5-55515CDDBEEA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330B744F-BEB7-449E-A61F-543976A3F85F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EE8E895E-70FD-46BA-95FD-1121C700460D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098B5237-1582-449E-AD18-3634FD12ACF0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2347A156-89F7-4891-A76D-248B45A82C97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78BAEE6B-DC87-4632-8325-2BF8A241B8A9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72D7B50A-F2B1-42D6-A657-336BA286415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B98A909D-F500-44A9-8335-AE5AB3DDC598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4B099AC3-EEC7-456D-BB7B-B49C4CA8417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58B9216A-0D76-43F0-81F5-CAA36EDC0E14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50B2D7FF-D98F-46B9-9EF2-AF498EF4574D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038DDAE7-1E46-4184-97A7-95E849BAF75F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5AF8A39F-134E-4B67-9136-091E93F2CBC2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EB37FB5F-19EC-4EF7-AC58-118D906A79B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B5EABE47-99A5-4A04-B1AF-0072AD6F2B11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7A7715F8-C5EF-4BB3-AC89-4726D9EA0D3B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9716E4DB-C8CD-4888-A9A6-892F0E7A3281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95EDAF3B-20E8-4129-ACFF-613274FEC40B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4DB736EA-BDAD-4AE6-B47E-7E78E2953C53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4BA98BC9-1D44-4701-A075-D45479F79DDD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D47F70C-77A3-46D8-BDD9-668CD6FB2B20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72D47FA3-76B0-480D-8502-09D830B22A80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F01A7BE6-62B7-4CD9-9BE3-CFC5C97A4DA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C46DF465-F6C6-4E8B-B716-4B2E31B888C4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4358428-6027-4E33-9F90-D19ADC4043C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09344FD5-57F4-4177-A1B3-3B4F790C73F9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6A6A64A9-4EE7-464D-9FBD-D74F45914AD3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E5E424E7-C9FA-4111-89F3-5FE453F05AB9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735FF52-1D4B-4E0B-80EB-A323590BAC8B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20E1A312-D60D-4908-AB09-5C51ABD177AA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17A8362C-A62A-4613-A920-F3F5B9CEA474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2F1E70EB-4F76-4A05-B327-F54179915AAD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0F7721F9-4FB8-4017-8BBA-21698889CEA4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C23C33DD-7776-4A0A-9870-3EA847622900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EB53631-F66B-4918-B701-5AC47ABDBC9C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6E64CAEF-3E94-48C0-9EF8-DADAEEE5271C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5B2AD2D6-3AAB-4F91-A0E0-764AC93F1307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FAE06269-A017-4E3A-A336-C7F8E7D727AB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4381D3F-C037-40FE-B30F-4EB61C7BD4BD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0B66C67B-9184-4BEE-BFF9-736F0FCCE311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5D5CF974-84A9-46F5-81C4-E76F7C1FD7FA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08D6408C-FE7D-46E8-91B0-277E7C384E25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C2FB3EE9-466D-483C-950C-93F3B7AB0A6E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91F41D40-457B-45DC-B705-DDB826E81941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9C25C43D-8023-4E76-AF27-3984A31CC4D7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D987D81B-3D3A-44DB-BC0F-EB91293B6F14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B249C832-4642-4501-8CDA-82A315C864DE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BF08D20A-3ADB-49EB-8A04-B2007BABECBD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4E0B677D-BB02-472E-868F-02612EF438FC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EFBBE01A-F22D-4258-B5C9-C3BEFC60653B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89F3DDD4-F69E-438A-8C9A-F90CB6C8236B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AAA91172-E08A-4A93-A9EF-245A69A24D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C880F6F0-CE67-4BF1-9960-3E777CF9CD10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11F0D017-CCA1-4E28-863B-BEA0522B64EC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3E9D9307-1465-4BF8-8E09-61FA1E238AEE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D54065ED-5FEF-485C-BE90-5371C7B4C0FD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0D863B8-3A3C-478D-86E8-6596D2F679D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25D471AD-2B0D-4B40-B204-53BA08878CEF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3C9FE9C8-2A56-472D-9047-119875DA9B92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89CA8661-07F7-4901-BC0E-3FC148ABE79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DEEC6D76-712A-4868-A93B-FA0D114EC415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71FF90B4-7033-485F-A416-0955B6859B0A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9F6F010B-AA6D-44D8-A140-B9034FBB673D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7EDEB71B-0BAA-4086-BAD7-3FEFA0864E9C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B094EF34-DB85-4CFA-B316-183043386158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F74DBFF1-8D23-471F-8A51-6CBDC90251F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2F8E1C43-14AF-48B4-AA49-4BD912516B89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C737E00-6875-4883-8F60-793C704D1542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AA6A14B8-AF3A-48A3-8C09-12CF06DB6E8A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3E7AAB-D270-4698-AC1F-BF5945E553D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0934A9A9-5DC7-4B90-AEF0-36691A34D87A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3509CAB-2730-426E-92B1-A8962D53E98B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CDA5A112-2CCF-4FB1-83AA-28A073F9C0FD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6F63D848-EBC0-4869-BEA7-FC9707680A2E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F518A136-4F84-4CEC-90F2-18D17E55D946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21FC14D2-FB1B-420E-846D-1A401E6ED087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6CAE8652-C154-4CE8-B9A2-8C84FAFB9FE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C898CBBC-904D-4928-AD56-B0E12A0F0C62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E6B7ECA6-5CD9-4F78-9930-A681A45C43BF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3E7ADA69-14FE-40BE-BBF7-27B86D183718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5C9FDA4A-FA69-4E15-BF5C-D4D28CF862A9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1D050FE7-9B48-41DD-9798-C5424DFA2C3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304D07C5-09A5-44D7-B906-6381920EC5A5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877C35E4-34E0-409F-879B-2735316C0511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131D0776-4ADF-49C7-B3E5-2EBC19834BBA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59424F48-E85E-4050-B8A2-086482CFEE78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5E5BABB6-73AD-4F31-B439-B5B3CC0C29D4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4EABFD11-FD4F-46B6-9923-0309A56F90B4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72DF7C06-AA65-4EBC-9E2A-E461CDAC5682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80580E89-AF21-40B0-BEBB-1AAC609572C2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6265F74F-FA93-4A25-A843-626AF9E5230F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3B53E0C8-D946-434B-8EB4-E45D3ABF9A97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12F0A5EF-9682-41EF-8E85-CB6D160E799E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C9234959-BCC6-45D0-9181-46854703C3D8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05834AC0-E00B-4C38-8F1D-F259DF1F6C06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43674618-9038-4EBD-AE5E-15B45BA9952A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74D83BD3-8D60-4705-8A7A-B36DFFED0F84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95FB32B2-F2A2-4797-96D2-E86FD7C38782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4BF2D07D-D819-499A-A24B-5119FB4DF21C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2238153A-5043-4078-8D0C-78199110C289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64F5B5B4-5021-435C-BF74-E49ADB2AA56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F0769114-E8C1-4DEC-8DA3-5FE1A0A01A45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197DDC82-F2DF-4529-8054-0691DD039A7A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28A21B7E-FBA4-446E-A07D-9B50635DAB62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6D1683DA-79E6-42FB-9BE2-0BACCC1C4F11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0B3F6981-655A-45FC-A85C-95CB30368A7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B517AD99-885D-430C-9682-4D80B09DC67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A91C07B8-E5FC-447A-BE47-564FC8CC8C19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D01B9A6A-E291-4757-AF3F-903F434B2C71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6D8FAF37-E34E-4223-BA72-012BB6D9FE55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E2F9E0AC-021C-4506-92C8-25C62EBBE92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12F33843-A723-4401-8237-3C5080534161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A3F83917-F77E-4E9A-97E1-58E63C95B742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529693A1-BCED-444E-8AA1-F10E4B6E545D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887A24A9-2C09-48E3-980F-BFE74C58DDB0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AE50B8E2-39E6-461E-A487-C4CB99A0F532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4D1235F-1AD9-4B80-9106-C301299BAB48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9E2A5873-188E-41D5-8301-9B9C3DB97AA3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F7099F2B-130E-420B-81F7-B64F03F6FE82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5D9373A6-1D4A-44B2-A31F-7F05C97892AB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9C958E31-7E78-4653-9C08-E27A5C762D47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3CC6D670-8F66-46BC-AB1D-A5AF6CC886A6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20334303-75F9-4AFA-B4DF-364F02F44C2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6FAB38EC-72FE-4D2E-9BC0-03CEE54C0D00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57B9F085-BF46-4707-854D-B79003FDE07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BD94BA42-1AD3-450A-9C68-E67888899094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667BDB5F-5BF9-4E4C-93C3-A8082E11C1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C4CCBF21-33DB-4B08-8DA0-357E1309701A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11E0363B-5370-4D84-8186-C8E62F34545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1DB2B611-1235-4311-81DE-60C4792793DD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B765A3DA-4B23-4D09-AAD8-0C6088F5D30F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594BC38C-96EE-441B-B93C-07C83EA6A407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FB8B472F-BFCF-411D-9BD9-D06032ADE93D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AFD4A234-3833-420B-8CA5-6BA183A422A1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B069B9F9-4605-4026-A96D-19BA6F5F1E35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7B0AD2C-205C-41C1-B6CF-BBCD5CE6E173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12151079-731A-46FD-B941-7C9620970F92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CFD1543E-8E2E-4B10-B16A-C56D8570BBB2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68047277-CD91-4CFE-BC0D-659DF1CD4BE5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10AC0B11-5B08-41E8-86DF-EAF653E2C41D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76752C4F-FE53-410B-B6EE-F31228C0709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5D66FCDF-D81A-4064-9184-0D3927DA266F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6F16DC88-D85E-43F6-8F0F-6E56351F109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D1B5CFFC-908E-4F27-A4D9-86132D813BB3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90274DE4-0B67-463F-B30F-838230BFBC4E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C68F967D-4847-4844-8832-39913B85A4C0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9F58F85E-4EA9-4BF7-BCC0-CA415E756581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AA914812-7556-4013-B360-70897AD6236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E033D8A-12A5-4766-A5BE-636DEBEC487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009CE2A2-175A-4037-9A58-74E10669C9B9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C0201800-04C0-4191-9BB1-EF0B02853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44F820FA-AF05-4702-B2FC-9771B22B0E23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EE14C72F-304C-42FB-B68F-EE4CA67622FB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DA56768E-7190-4493-83A7-BEC34EE67586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E9FD4340-20FF-40FC-86EA-56804245D82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21B5E34F-51C3-4EDB-A7BB-6E46A33452D3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28136613-6F3B-4206-87DD-4BC84F83A563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C4954136-A41E-45F1-8A2C-7DFCD3657623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7A19EF51-C5AC-43A4-A618-ECB6DD37FE1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666002E5-893D-47D2-B89D-B8342E373F1C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8AD12DDA-034D-4BEF-A490-7BA6D30A55DB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EF0BF3B4-1742-431C-8A75-CC96BD2D5DEE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FABC2E3E-EABB-4117-8BF2-9D77C4CC582E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E659B4F2-13D3-405C-BBFE-A3F3572C77F1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978FFBB-C291-4EB2-98BB-CB598C3500CC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3FB4A348-A1D2-4B84-9B29-4B099B38D97B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E5FFDE03-6E31-4027-B398-2DC1624A6E00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A2FAD348-C991-422C-AAB8-2AD9C442E329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4B0E6AF2-4511-4A24-B749-86E583F4633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95D366CF-3B60-4EEF-93B8-AB091AB6BDC9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966077F4-1C2A-4F97-B162-3FCD08516CA9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A259A6CB-408B-4281-AA7B-6D8A68916FF5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E102415F-31BD-4420-B0DB-E738257E6B47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7E05662D-6903-48BE-9A34-65B66433F253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19CEB678-7AB7-43A8-90AC-8E582C14C54A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43C5E127-42B1-493B-B352-6E868C0D36F5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87A6E289-1B1F-4802-9962-7342E8EB8E02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5B907C7B-26D0-45DA-9D74-AE0ED5CD167C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B1E6FE5B-D01C-4DAB-9C1F-C27FD0990848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840A2D00-998A-4864-8B0C-B2A950D71D5F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2FFF1963-3C33-4EEC-872E-C19209608780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F2E7E3F3-6678-4224-BEF5-4BE33266F8D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6ECA8CDE-8EA1-4170-9F4F-14513063EE45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F268A71E-3E90-45A6-8747-7F52B7ABC735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27660511-4F0C-4290-8D47-50C80564D32E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5B744CAD-4D0E-4A27-822B-D26350686129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4CB4FF8-9FD8-42B0-8196-C8FBB7516BA4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4EF91F4-51AC-45D7-8EBF-0A353104E163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5" name="Gruppieren 204">
            <a:extLst>
              <a:ext uri="{FF2B5EF4-FFF2-40B4-BE49-F238E27FC236}">
                <a16:creationId xmlns:a16="http://schemas.microsoft.com/office/drawing/2014/main" id="{633DE753-6E07-416B-BA83-593136FA6866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A1AD7876-93CE-4A87-A8AA-7763D528E332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C7B1B15E-CCE4-46F6-A5CD-9B5D4594E05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5010B140-9D98-4A57-9FFF-DA37B0EDA9EA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6976A380-F9E0-40D9-BF20-457F93DFB987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0" name="Ellipse 209">
              <a:extLst>
                <a:ext uri="{FF2B5EF4-FFF2-40B4-BE49-F238E27FC236}">
                  <a16:creationId xmlns:a16="http://schemas.microsoft.com/office/drawing/2014/main" id="{5FC5DEAC-C306-44F2-8D47-495543345FBD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1" name="Ellipse 210">
              <a:extLst>
                <a:ext uri="{FF2B5EF4-FFF2-40B4-BE49-F238E27FC236}">
                  <a16:creationId xmlns:a16="http://schemas.microsoft.com/office/drawing/2014/main" id="{E8BA51EB-1DED-4A4B-BE10-4FE7D82FF563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2" name="Ellipse 211">
              <a:extLst>
                <a:ext uri="{FF2B5EF4-FFF2-40B4-BE49-F238E27FC236}">
                  <a16:creationId xmlns:a16="http://schemas.microsoft.com/office/drawing/2014/main" id="{66081B93-B829-4E5D-937A-821A4CC0CA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3" name="Ellipse 212">
              <a:extLst>
                <a:ext uri="{FF2B5EF4-FFF2-40B4-BE49-F238E27FC236}">
                  <a16:creationId xmlns:a16="http://schemas.microsoft.com/office/drawing/2014/main" id="{68480163-D02C-4F7F-A2BB-7199FE2C0F5A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Ellipse 213">
              <a:extLst>
                <a:ext uri="{FF2B5EF4-FFF2-40B4-BE49-F238E27FC236}">
                  <a16:creationId xmlns:a16="http://schemas.microsoft.com/office/drawing/2014/main" id="{AD5A5AB7-B12A-4E71-B61D-AA8BAC68A85D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11860D11-EB6E-472A-B612-C1EC2CEEB098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01A6145C-008A-48CA-A835-080677DF4976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A600C8A2-8299-4748-B835-FD4C73D2DBAD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31B19006-D7D7-49BB-A821-7FC665DFD37F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6BF5C340-3D80-4C6E-B1FF-2AB4E77EA2ED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1B8B91C7-1C63-42D1-8E6D-8CBAB7EDEFB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729C67DC-4104-48B0-8311-F6C05CAC822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3248F4D3-0200-4744-BED5-2AB608747A2D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DA5BCF53-8593-465D-AEC1-21C95B4F250D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008215C6-2F4F-43E9-BE8A-F715E39486B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90A8C4A0-284B-44D3-823F-CE7265FEEBA9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9F2B9433-5247-40FD-A5C5-8B35983B8DA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1CE95C68-38D4-409F-BD94-5A4CC231C66C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9E107C98-7B8A-440D-BADB-4FC04EA509F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84034A6F-A568-4A5A-BFA3-05112258B35A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59602F0A-CBAC-4C32-941E-CBCDD7CBF8D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9BA9AE8B-2376-495F-9876-A3F086E4E205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169E4427-769B-4E75-852D-F08319899BAE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F9739A3B-7BC0-43C3-A0C9-E7565B77A327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B21D05D0-2F83-46B9-9FA0-DC80AB33B59A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D153A196-851B-4FB5-8D96-4C5B45EDA1D8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D0FE675A-7CC4-41F7-9E33-D79CAD14065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40F4DAA3-DEE1-4B85-A859-FDAE41880339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8B80F9B4-ACDA-4928-9955-69A1244CFB97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3A3A3271-3F71-4346-BA4E-5880C0234773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0E5B1ED6-D955-4BE7-B7CD-13AF78CE117A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4B56BB66-9529-4CBC-83D0-B9FCC04B1376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B6054B40-0195-4A8B-BBAD-A735E12E65F7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34925F3C-B85F-43DE-8314-05CD58EF1E75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318E2183-446A-4E29-AD73-9A7BAD55E1EA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54FA05C5-9785-4422-8238-5667794984A3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5145730B-5971-47F0-818E-0834ED72762F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C37258F6-2D27-456F-9315-00DF1FF42047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1E4E1E9C-5EDC-4D7D-B866-CE0BB74BC986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D9B75C14-812F-4B40-84CB-3484BF31C823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EA992A6C-D3FC-4E2B-A153-EACE0FA36CED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21C72B90-C6AD-4003-8D5C-855A84BD08E5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00004F5D-90C0-4110-A85C-0550284BBB00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9DA0BB50-0A43-439A-BF83-A2AF8C46FC7A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954D198A-5A3E-4435-9501-678C65199F08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D30086F7-B64F-4E56-830C-05613839771D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687613E1-EEE8-49BF-A584-07DFB0AE4EB9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D5BF21D0-5D46-4C08-AD01-083C4F5CD8EE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312AEC38-4506-4465-A6CC-BB8107164944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3683555F-A574-4A37-9759-2239017155DA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5F0EAF75-2EB7-413E-B1CF-E6218DF59B47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2D3C4EFE-F225-42AB-8D09-D5201419C0B6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950323C5-8253-42AE-A935-26C6BA6347F4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4F815BB5-2463-4FA8-8D83-B99DF96F8D25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7BB4AE6C-48DF-463C-81E8-8B0EE09A4796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02E01FA4-70D8-4834-A3C9-9D6DDB04C3D9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D89EE484-718F-4976-B67F-25D95BA9DE05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951FF070-BBD3-4C06-9CDF-A3366724BE4D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476A4802-5B02-4BF1-A5AF-3D480A2427E1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A2086BA8-4DCC-48A9-99AF-9A122D42C446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DD9660C4-81BF-4045-BEDB-94EFABF147F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D0A43653-66FD-4D8F-B3C6-CFAF7CBD2F2D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B9ACAC07-657D-49E2-87F0-1809DD1F43D3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EAB7C45F-FD6E-4CC5-9752-38B6E1B83B7B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2C444D05-9D5E-4FF0-8012-4B17EC762D6E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F744E2B7-1AA3-4161-A3B5-EEDD5B4C8622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D2ACBAFB-F66F-4A59-B275-071815A51C02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100B79FA-50AF-4303-91B1-08F5876BF952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3BD3D6D-C022-476C-B368-E467730FEBC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D895ABB-AD94-4EFB-8134-4471C4D3F3A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32BD29EF-D6B8-4016-8A8C-F1E509C68645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134FCA89-E605-4D25-8D99-A300B8DB637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4D8887DC-66D0-4F83-931D-072895274653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9215DD93-3502-4C5A-90D5-7B0F87DCC765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BB21FF6F-4611-4A60-9027-A9AA2B38E728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12340CEE-31F6-4FCA-A327-5DDA7B7E9D8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3C8D4C95-C6E0-40E2-B2A9-DB00CA4851CE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909B2D7C-52F4-4B94-9D44-7E36A6CA8A3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CA5FE159-68BE-4A71-B9AC-AFC416321B4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74834825-1D42-400E-B65C-7534A51AD255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AC531F67-FF48-4503-AABC-E36379BB032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F1A00216-CF52-4235-9DE3-1CE96AF782EB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10DA5F54-F09C-4FB2-82EE-E95D3CD9E2D9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B22ED3AB-46A1-49B1-9E6C-A21975184635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F0433EBE-F9E8-4F2B-8CB7-FBAC6729C845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8F206B35-8448-4836-8CB5-9A92F5F955EC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6D723509-5629-4172-82BC-5211825E1B49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C5D4B49A-16FC-4520-805D-88D61964DC8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2722A94B-1643-4F27-9CB2-24294CA129E7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A0F0C127-D44D-47C0-A1FD-017A331D8C87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84D9EBEF-B761-481E-B431-0090399A22BD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BD4236F7-44FD-4371-8A9F-8DD7DB08A2EF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1DE8694B-6700-4F3E-A725-B8EEC4FD6F01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0390134A-D4E5-4BF0-A395-857566685B81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3C5A23C-6586-4DCD-B595-B74D1813B43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98AEBD93-50F6-48E4-B113-AE2120F7F26C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0200EB0-CC9F-44C3-BA30-096F0AF8D7F5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A801F34F-184D-4E97-8083-78165458F97F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1F578364-133F-41DB-908B-842CB9F240D5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F8F79A14-B2D1-4FEB-81DB-F4620CC84A11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4CD7E490-05E1-45EA-9A36-A4C7E3C80D25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1ABC5D96-F8BB-4DB1-B37E-BD103D9CCC0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FD9E6E6-99AC-4336-B591-3C541C9EFC34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7FB91CD4-5751-4151-BBAC-B5A7477CE23A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744EBE6-855E-4E96-981D-AF896D37BE8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99FBCFE8-F9E5-443B-BE50-70DD43449E41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209EADE7-22AB-4D84-8967-4ED71AC10E0F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E2A839F8-FC89-4B99-BF3F-5683AA6FBF1A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8E6AC200-E0E6-470F-BB5C-881EE694AC6C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D0D3E3F6-D355-4FF0-88F1-8D6BA151637B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4D646ABA-A67A-4E17-B974-2F3CB77AA7E1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2E5F4250-B921-4E66-A98F-76A7C2DBCC60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EBA15F79-55C9-40FB-91A3-EF54700A294C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E156B3C1-41E7-4903-940F-CE97FA6EB468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0DA74B5A-8DCC-485F-B862-AA1AFF432149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1FD9E91A-CA37-4B85-A53B-FEEBA5E6AC62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A5D155F7-8018-4A22-ACF5-5FF7BEC73C9B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1437F7FD-9402-49A5-90CB-0463C587AC37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E153B081-CFCA-4FF9-964F-4C6555FCC80A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813BC61B-136D-40C3-B141-E2FFB3F5E88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79082652-758A-46E3-86C3-929BE77A475B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BD9EA189-AB29-45F2-BE01-34FD9C0979FD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66F23F0B-40BF-4C24-96B4-C73A0FF4D46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BB11B480-4AB3-40ED-AC8D-B9219DC36980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35E85066-E40F-44DA-B613-A360A1A5E5C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BFD8435-3F4E-43CA-8796-9FC8D29BACFA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FABAEBA1-1D3C-45B7-AF0F-5BB73EB3350F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0492900F-746B-4799-AFA3-14A56BF33B4E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0DB6A818-3B36-469E-9C81-96D1034541E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6CD66FAA-0C49-4738-9C29-981AA2497D5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9CF13C69-1212-4C7B-B0A6-FA5BF8124850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3FD8EB95-8557-48A4-990C-DD98663870F4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ADFAADD1-890C-413B-BD6A-09097C994221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BA937C4C-41EC-4CDC-AD39-3EBA842D3023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8805CB43-9BD7-4CC5-9198-40BB16F6FCA7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5B747932-12B8-4B9D-B914-95D44C823D11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D859F45E-AD97-4850-AE59-0FE894658027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3DD4C17B-40D7-4EC1-8B1E-EEA15D8AF24D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788D59DA-49D6-48A0-8127-81BE4E539CF6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B888B9D9-9867-426E-9DC2-F34266BD5389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BB548135-0304-4239-B32D-09E6DBF4EC4E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83A1324C-F27F-49D6-A5E6-19C01EC93649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06401CBA-EA1E-4AC3-9288-9A4490DCF0B4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B1086BEA-0A37-4976-8141-E8A760918AEE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5A1635EC-E2BD-4BBE-9345-38C92D7C4A7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E80895A9-237C-4C63-99CF-2582DDBFBF75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EE0F70EB-CACF-45E6-8357-8ED2394AD6D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39A3BF24-7894-45BC-82D3-F6414D3798D4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B82558B8-E9C1-48C6-BACC-7B9A501BA0E4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3554F840-1E65-4FC7-BBC4-8F1D9B57E5DF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3C158AD8-0C42-4245-9468-49E228D94FDB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05BB0AF6-1656-49ED-9B98-55E2BD5250A4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F64B8DAF-176E-435D-B803-C0A521F42BAE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91996B67-E55F-4470-98E9-10AB002BA6B0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451F548B-F652-4B0E-A1CD-F4419464C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3DA4120C-E150-4B5D-AF62-1DE01CB40A4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0FE1F6FC-6DBA-4B64-AAAB-6ABEEBBFB76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5AF386F1-A5E8-42A2-87B3-F090B225D3C2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A23AD295-3426-4724-9C15-27CA94D9EFE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F142DC04-3A27-4877-A1B8-5F6935494902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A5F2B7E8-095A-4755-BC55-A81E6F501E8D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7931307C-D097-4390-B240-07E5CBFBE01B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E314A207-1776-49F6-8E3E-CD25DDACED0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C091DDCD-BB20-43D4-BEEE-22A5620BE994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A67394F7-4FD5-4F15-BDD5-1E0D7A61E33C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ED8A3139-153D-4CA8-BCCB-DE8C66D8C0A4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1C9E3CFF-C7B0-4D04-82C9-D43E73CBEA44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6D1AEEB0-4749-47A1-93B0-7FA6F9D97954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7021614D-1335-4C9D-B9DB-1D21F4D033A4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67F0B4F3-4B6F-42CE-9FC4-0BE535FE5C0D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3E51457B-3779-4A5B-B50C-A619F4887129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7F5B8827-0F8A-40E9-B0D8-0044EDCE229D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B0A3C62F-A017-4DB9-8F04-24C4CDE1CB5B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8153FE06-2D0F-4631-BFDB-A5D00B500E30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8FA45A94-9060-4792-9DB2-5DF7BE691C0C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95AAE6F5-38E6-4C1E-923F-4584EAC67948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2D2D2F3-08F6-4087-B0A1-DD59D2BAD982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AD054749-0348-46F0-924A-51C9F3F5CFE2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CAD8EC7D-27E0-4951-AEE9-62B6E64DB954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7FD588EB-FE75-4A16-80A8-C63B04E301F3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38ED9312-F6A6-41DF-AD5A-7D54BAA983FB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F983CF99-5799-4951-9FF7-C117544434D9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7033E18D-DA61-4E6A-A739-F6598DA8861E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A63080F3-D2ED-4D73-B7C4-D3E57AA2449B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567C66-81A6-4447-9846-627A1B858DCC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93AD0074-606F-458C-A256-A9039ED7BB0F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E9A9E0E6-9218-414B-B303-A83A72814392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891735DC-CEC8-4A73-A5B9-786AB1790DBA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C72A548-18F2-4CDE-87E4-04421D3FF563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3908257E-AE97-483D-A18C-9666B93F906E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767BA1A2-F32E-4CEE-92FE-95E957640788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C2B0FB4-AB48-497B-9EC2-CD6BF6E1D8F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02" name="Gerader Verbinder 401">
            <a:extLst>
              <a:ext uri="{FF2B5EF4-FFF2-40B4-BE49-F238E27FC236}">
                <a16:creationId xmlns:a16="http://schemas.microsoft.com/office/drawing/2014/main" id="{2F6AEF0C-BAE9-4004-BB87-7E1EE34106B4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3" name="Textfeld 402">
            <a:extLst>
              <a:ext uri="{FF2B5EF4-FFF2-40B4-BE49-F238E27FC236}">
                <a16:creationId xmlns:a16="http://schemas.microsoft.com/office/drawing/2014/main" id="{82ABDFDB-A053-4974-9126-FF1E1A0BE3F3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4" name="Textfeld 403">
            <a:extLst>
              <a:ext uri="{FF2B5EF4-FFF2-40B4-BE49-F238E27FC236}">
                <a16:creationId xmlns:a16="http://schemas.microsoft.com/office/drawing/2014/main" id="{6D0B7864-25C5-4639-B9C3-F4C2ED05659E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Stencil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0D5F6C-36DD-4F83-A8D7-F611BB7D4182}"/>
              </a:ext>
            </a:extLst>
          </p:cNvPr>
          <p:cNvSpPr txBox="1"/>
          <p:nvPr/>
        </p:nvSpPr>
        <p:spPr>
          <a:xfrm>
            <a:off x="5111144" y="253142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8" name="Textfeld 407">
            <a:extLst>
              <a:ext uri="{FF2B5EF4-FFF2-40B4-BE49-F238E27FC236}">
                <a16:creationId xmlns:a16="http://schemas.microsoft.com/office/drawing/2014/main" id="{10230CE6-C443-47E6-9F22-AA4AFD8FCC84}"/>
              </a:ext>
            </a:extLst>
          </p:cNvPr>
          <p:cNvSpPr txBox="1"/>
          <p:nvPr/>
        </p:nvSpPr>
        <p:spPr>
          <a:xfrm>
            <a:off x="5531671" y="25377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9" name="Textfeld 408">
            <a:extLst>
              <a:ext uri="{FF2B5EF4-FFF2-40B4-BE49-F238E27FC236}">
                <a16:creationId xmlns:a16="http://schemas.microsoft.com/office/drawing/2014/main" id="{578ECC63-81D8-4927-9FE2-8B0FCBB553E3}"/>
              </a:ext>
            </a:extLst>
          </p:cNvPr>
          <p:cNvSpPr txBox="1"/>
          <p:nvPr/>
        </p:nvSpPr>
        <p:spPr>
          <a:xfrm>
            <a:off x="5317027" y="2529570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0" name="Textfeld 409">
            <a:extLst>
              <a:ext uri="{FF2B5EF4-FFF2-40B4-BE49-F238E27FC236}">
                <a16:creationId xmlns:a16="http://schemas.microsoft.com/office/drawing/2014/main" id="{4B1FA6C7-92D1-4218-BFAD-19E91AFF88FA}"/>
              </a:ext>
            </a:extLst>
          </p:cNvPr>
          <p:cNvSpPr txBox="1"/>
          <p:nvPr/>
        </p:nvSpPr>
        <p:spPr>
          <a:xfrm>
            <a:off x="5755051" y="253777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1" name="Textfeld 410">
            <a:extLst>
              <a:ext uri="{FF2B5EF4-FFF2-40B4-BE49-F238E27FC236}">
                <a16:creationId xmlns:a16="http://schemas.microsoft.com/office/drawing/2014/main" id="{1E5F0BF9-7AB9-4C86-89F1-72F96071CF77}"/>
              </a:ext>
            </a:extLst>
          </p:cNvPr>
          <p:cNvSpPr txBox="1"/>
          <p:nvPr/>
        </p:nvSpPr>
        <p:spPr>
          <a:xfrm>
            <a:off x="5324683" y="27283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31E740C0-FA0A-459E-8481-3F65BF0E96DE}"/>
              </a:ext>
            </a:extLst>
          </p:cNvPr>
          <p:cNvSpPr txBox="1"/>
          <p:nvPr/>
        </p:nvSpPr>
        <p:spPr>
          <a:xfrm>
            <a:off x="5545003" y="272946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30F7066F-A698-4C4C-85E2-0FF2080C39CB}"/>
              </a:ext>
            </a:extLst>
          </p:cNvPr>
          <p:cNvSpPr txBox="1"/>
          <p:nvPr/>
        </p:nvSpPr>
        <p:spPr>
          <a:xfrm>
            <a:off x="5760916" y="272486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4A2D19B9-E40A-4A84-A524-18603258F136}"/>
              </a:ext>
            </a:extLst>
          </p:cNvPr>
          <p:cNvSpPr txBox="1"/>
          <p:nvPr/>
        </p:nvSpPr>
        <p:spPr>
          <a:xfrm>
            <a:off x="5324682" y="29189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Textfeld 414">
            <a:extLst>
              <a:ext uri="{FF2B5EF4-FFF2-40B4-BE49-F238E27FC236}">
                <a16:creationId xmlns:a16="http://schemas.microsoft.com/office/drawing/2014/main" id="{6C815B3B-A94B-4086-9926-8AE56742AFA6}"/>
              </a:ext>
            </a:extLst>
          </p:cNvPr>
          <p:cNvSpPr txBox="1"/>
          <p:nvPr/>
        </p:nvSpPr>
        <p:spPr>
          <a:xfrm>
            <a:off x="5546027" y="2918539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6" name="Textfeld 415">
            <a:extLst>
              <a:ext uri="{FF2B5EF4-FFF2-40B4-BE49-F238E27FC236}">
                <a16:creationId xmlns:a16="http://schemas.microsoft.com/office/drawing/2014/main" id="{BE5C6A12-B827-40DA-A673-9B053EA69E27}"/>
              </a:ext>
            </a:extLst>
          </p:cNvPr>
          <p:cNvSpPr txBox="1"/>
          <p:nvPr/>
        </p:nvSpPr>
        <p:spPr>
          <a:xfrm>
            <a:off x="5755050" y="292647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7" name="Textfeld 416">
            <a:extLst>
              <a:ext uri="{FF2B5EF4-FFF2-40B4-BE49-F238E27FC236}">
                <a16:creationId xmlns:a16="http://schemas.microsoft.com/office/drawing/2014/main" id="{1C009F7F-265E-4FCA-81C8-00085580B899}"/>
              </a:ext>
            </a:extLst>
          </p:cNvPr>
          <p:cNvSpPr txBox="1"/>
          <p:nvPr/>
        </p:nvSpPr>
        <p:spPr>
          <a:xfrm>
            <a:off x="5539029" y="310761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84782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DEPTH TEST</a:t>
            </a:r>
            <a:endParaRPr dirty="0"/>
          </a:p>
        </p:txBody>
      </p:sp>
      <p:sp>
        <p:nvSpPr>
          <p:cNvPr id="277" name="Google Shape;277;p29"/>
          <p:cNvSpPr txBox="1">
            <a:spLocks noGrp="1"/>
          </p:cNvSpPr>
          <p:nvPr>
            <p:ph type="title" idx="2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ALGORITHM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05351C7-CD6B-4B14-B3C7-CD550DA625D5}"/>
              </a:ext>
            </a:extLst>
          </p:cNvPr>
          <p:cNvSpPr txBox="1"/>
          <p:nvPr/>
        </p:nvSpPr>
        <p:spPr>
          <a:xfrm>
            <a:off x="961066" y="1879601"/>
            <a:ext cx="3961174" cy="17312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dirty="0">
                <a:latin typeface="Consolas" panose="020B0609020204030204" pitchFamily="49" charset="0"/>
              </a:rPr>
              <a:t>bool </a:t>
            </a:r>
            <a:r>
              <a:rPr lang="en-GB" sz="1050" dirty="0" err="1">
                <a:solidFill>
                  <a:schemeClr val="accent1"/>
                </a:solidFill>
                <a:latin typeface="Consolas" panose="020B0609020204030204" pitchFamily="49" charset="0"/>
              </a:rPr>
              <a:t>pass_depth_test</a:t>
            </a:r>
            <a:r>
              <a:rPr lang="en-GB" sz="1050" dirty="0">
                <a:latin typeface="Consolas" panose="020B0609020204030204" pitchFamily="49" charset="0"/>
              </a:rPr>
              <a:t> (</a:t>
            </a:r>
            <a:r>
              <a:rPr lang="en-GB" sz="1050" dirty="0" err="1">
                <a:latin typeface="Consolas" panose="020B0609020204030204" pitchFamily="49" charset="0"/>
              </a:rPr>
              <a:t>z_new</a:t>
            </a:r>
            <a:r>
              <a:rPr lang="en-GB" sz="1050" dirty="0">
                <a:latin typeface="Consolas" panose="020B0609020204030204" pitchFamily="49" charset="0"/>
              </a:rPr>
              <a:t>, </a:t>
            </a:r>
            <a:r>
              <a:rPr lang="en-GB" sz="1050" dirty="0" err="1">
                <a:latin typeface="Consolas" panose="020B0609020204030204" pitchFamily="49" charset="0"/>
              </a:rPr>
              <a:t>z_cur</a:t>
            </a:r>
            <a:r>
              <a:rPr lang="en-GB" sz="1050" dirty="0">
                <a:latin typeface="Consolas" panose="020B0609020204030204" pitchFamily="49" charset="0"/>
              </a:rPr>
              <a:t>){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    return </a:t>
            </a:r>
            <a:r>
              <a:rPr lang="en-GB" sz="1050" dirty="0" err="1">
                <a:latin typeface="Consolas" panose="020B0609020204030204" pitchFamily="49" charset="0"/>
              </a:rPr>
              <a:t>z_new</a:t>
            </a:r>
            <a:r>
              <a:rPr lang="en-GB" sz="1050" dirty="0">
                <a:latin typeface="Consolas" panose="020B0609020204030204" pitchFamily="49" charset="0"/>
              </a:rPr>
              <a:t> &lt; </a:t>
            </a:r>
            <a:r>
              <a:rPr lang="en-GB" sz="1050" dirty="0" err="1">
                <a:latin typeface="Consolas" panose="020B0609020204030204" pitchFamily="49" charset="0"/>
              </a:rPr>
              <a:t>z_cur</a:t>
            </a:r>
            <a:endParaRPr lang="en-GB" sz="1050" dirty="0">
              <a:latin typeface="Consolas" panose="020B0609020204030204" pitchFamily="49" charset="0"/>
            </a:endParaRPr>
          </a:p>
          <a:p>
            <a:r>
              <a:rPr lang="en-GB" sz="1050" dirty="0">
                <a:latin typeface="Consolas" panose="020B0609020204030204" pitchFamily="49" charset="0"/>
              </a:rPr>
              <a:t>}</a:t>
            </a:r>
          </a:p>
          <a:p>
            <a:endParaRPr lang="en-GB" sz="1050" dirty="0">
              <a:latin typeface="Consolas" panose="020B0609020204030204" pitchFamily="49" charset="0"/>
            </a:endParaRPr>
          </a:p>
          <a:p>
            <a:r>
              <a:rPr lang="en-GB" sz="1050" dirty="0" err="1">
                <a:solidFill>
                  <a:schemeClr val="accent1"/>
                </a:solidFill>
                <a:latin typeface="Consolas" panose="020B0609020204030204" pitchFamily="49" charset="0"/>
              </a:rPr>
              <a:t>depth_test</a:t>
            </a:r>
            <a:r>
              <a:rPr lang="en-GB" sz="105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GB" sz="1050" dirty="0">
                <a:latin typeface="Consolas" panose="020B0609020204030204" pitchFamily="49" charset="0"/>
              </a:rPr>
              <a:t>(</a:t>
            </a:r>
            <a:r>
              <a:rPr lang="en-GB" sz="1050" dirty="0" err="1">
                <a:latin typeface="Consolas" panose="020B0609020204030204" pitchFamily="49" charset="0"/>
              </a:rPr>
              <a:t>color</a:t>
            </a:r>
            <a:r>
              <a:rPr lang="en-GB" sz="1050" dirty="0">
                <a:latin typeface="Consolas" panose="020B0609020204030204" pitchFamily="49" charset="0"/>
              </a:rPr>
              <a:t>, x, y, z) {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    if (</a:t>
            </a:r>
            <a:r>
              <a:rPr lang="en-GB" sz="1050" dirty="0" err="1">
                <a:solidFill>
                  <a:schemeClr val="accent1"/>
                </a:solidFill>
                <a:latin typeface="Consolas" panose="020B0609020204030204" pitchFamily="49" charset="0"/>
              </a:rPr>
              <a:t>pass_depth_test</a:t>
            </a:r>
            <a:r>
              <a:rPr lang="en-GB" sz="1050" dirty="0">
                <a:latin typeface="Consolas" panose="020B0609020204030204" pitchFamily="49" charset="0"/>
              </a:rPr>
              <a:t>(z, </a:t>
            </a:r>
            <a:r>
              <a:rPr lang="en-GB" sz="1050" dirty="0" err="1">
                <a:latin typeface="Consolas" panose="020B0609020204030204" pitchFamily="49" charset="0"/>
              </a:rPr>
              <a:t>zbuffer</a:t>
            </a:r>
            <a:r>
              <a:rPr lang="en-GB" sz="1050" dirty="0">
                <a:latin typeface="Consolas" panose="020B0609020204030204" pitchFamily="49" charset="0"/>
              </a:rPr>
              <a:t>[x][y]) {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</a:rPr>
              <a:t>zbuffer</a:t>
            </a:r>
            <a:r>
              <a:rPr lang="en-GB" sz="1050" dirty="0">
                <a:latin typeface="Consolas" panose="020B0609020204030204" pitchFamily="49" charset="0"/>
              </a:rPr>
              <a:t>[x][y] = z;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</a:rPr>
              <a:t>colorbuffer</a:t>
            </a:r>
            <a:r>
              <a:rPr lang="en-GB" sz="1050" dirty="0">
                <a:latin typeface="Consolas" panose="020B0609020204030204" pitchFamily="49" charset="0"/>
              </a:rPr>
              <a:t>[x][y] = </a:t>
            </a:r>
            <a:r>
              <a:rPr lang="en-GB" sz="1050" dirty="0" err="1">
                <a:latin typeface="Consolas" panose="020B0609020204030204" pitchFamily="49" charset="0"/>
              </a:rPr>
              <a:t>color</a:t>
            </a:r>
            <a:r>
              <a:rPr lang="en-GB" sz="1050" dirty="0">
                <a:latin typeface="Consolas" panose="020B0609020204030204" pitchFamily="49" charset="0"/>
              </a:rPr>
              <a:t>;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    }</a:t>
            </a:r>
          </a:p>
          <a:p>
            <a:r>
              <a:rPr lang="en-GB" sz="1050" dirty="0">
                <a:latin typeface="Consolas" panose="020B0609020204030204" pitchFamily="49" charset="0"/>
              </a:rPr>
              <a:t>}</a:t>
            </a:r>
            <a:r>
              <a:rPr lang="en-GB" sz="1200" dirty="0"/>
              <a:t>	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82945E7-253A-4710-B546-158067F97B1D}"/>
              </a:ext>
            </a:extLst>
          </p:cNvPr>
          <p:cNvSpPr/>
          <p:nvPr/>
        </p:nvSpPr>
        <p:spPr>
          <a:xfrm>
            <a:off x="4835030" y="1549400"/>
            <a:ext cx="2216150" cy="2044700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22D8F57-880F-44C7-8959-38D6F1DF8B62}"/>
              </a:ext>
            </a:extLst>
          </p:cNvPr>
          <p:cNvSpPr/>
          <p:nvPr/>
        </p:nvSpPr>
        <p:spPr>
          <a:xfrm>
            <a:off x="4987430" y="1981201"/>
            <a:ext cx="1930400" cy="349250"/>
          </a:xfrm>
          <a:prstGeom prst="rect">
            <a:avLst/>
          </a:prstGeom>
          <a:solidFill>
            <a:schemeClr val="bg2"/>
          </a:solidFill>
          <a:ln w="127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3753E04-7634-448F-AC3E-465820CEEFDF}"/>
              </a:ext>
            </a:extLst>
          </p:cNvPr>
          <p:cNvSpPr/>
          <p:nvPr/>
        </p:nvSpPr>
        <p:spPr>
          <a:xfrm>
            <a:off x="4987430" y="2546351"/>
            <a:ext cx="1930400" cy="349250"/>
          </a:xfrm>
          <a:prstGeom prst="rect">
            <a:avLst/>
          </a:prstGeom>
          <a:solidFill>
            <a:schemeClr val="bg2"/>
          </a:solidFill>
          <a:ln w="127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DF72E71-522F-4B5D-80AB-6566C6CDA5CA}"/>
              </a:ext>
            </a:extLst>
          </p:cNvPr>
          <p:cNvSpPr/>
          <p:nvPr/>
        </p:nvSpPr>
        <p:spPr>
          <a:xfrm>
            <a:off x="4987430" y="3117851"/>
            <a:ext cx="1930400" cy="34925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3B215CA-B71D-43D3-BB53-A4827128C01C}"/>
              </a:ext>
            </a:extLst>
          </p:cNvPr>
          <p:cNvSpPr txBox="1"/>
          <p:nvPr/>
        </p:nvSpPr>
        <p:spPr>
          <a:xfrm>
            <a:off x="4835030" y="1549400"/>
            <a:ext cx="1485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latin typeface="Assistant Light" panose="00000400000000000000" charset="-79"/>
                <a:cs typeface="Assistant Light" panose="00000400000000000000" charset="-79"/>
              </a:rPr>
              <a:t>Framebuffer</a:t>
            </a:r>
            <a:endParaRPr lang="en-GB" sz="11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873897F-CF53-4C61-9F57-78D0DB87DF4D}"/>
              </a:ext>
            </a:extLst>
          </p:cNvPr>
          <p:cNvSpPr txBox="1"/>
          <p:nvPr/>
        </p:nvSpPr>
        <p:spPr>
          <a:xfrm>
            <a:off x="5273180" y="2038579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Depth Buffer/Z-Buffer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6F1898B-2D86-4323-B8AA-849709484A17}"/>
              </a:ext>
            </a:extLst>
          </p:cNvPr>
          <p:cNvSpPr txBox="1"/>
          <p:nvPr/>
        </p:nvSpPr>
        <p:spPr>
          <a:xfrm>
            <a:off x="5601400" y="2602584"/>
            <a:ext cx="8401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531C03E-5B3B-4730-AC41-644C80E59F44}"/>
              </a:ext>
            </a:extLst>
          </p:cNvPr>
          <p:cNvSpPr txBox="1"/>
          <p:nvPr/>
        </p:nvSpPr>
        <p:spPr>
          <a:xfrm>
            <a:off x="5551590" y="3161269"/>
            <a:ext cx="929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Stencil  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BD32D358-06FC-4965-9109-88091608BF44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6917830" y="2155826"/>
            <a:ext cx="39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20571611-1267-439E-8D31-F179EB0374A3}"/>
              </a:ext>
            </a:extLst>
          </p:cNvPr>
          <p:cNvSpPr txBox="1"/>
          <p:nvPr/>
        </p:nvSpPr>
        <p:spPr>
          <a:xfrm>
            <a:off x="7343485" y="1981201"/>
            <a:ext cx="1573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depth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closest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has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been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processed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so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far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3E6392C7-4E7C-452F-B56D-C523BDB1866E}"/>
              </a:ext>
            </a:extLst>
          </p:cNvPr>
          <p:cNvSpPr txBox="1"/>
          <p:nvPr/>
        </p:nvSpPr>
        <p:spPr>
          <a:xfrm>
            <a:off x="7343485" y="2546351"/>
            <a:ext cx="1573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closest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has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been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processed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so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far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5D012D1-72E4-44D2-84C5-6A11FA755DCF}"/>
              </a:ext>
            </a:extLst>
          </p:cNvPr>
          <p:cNvCxnSpPr>
            <a:cxnSpLocks/>
          </p:cNvCxnSpPr>
          <p:nvPr/>
        </p:nvCxnSpPr>
        <p:spPr>
          <a:xfrm flipH="1">
            <a:off x="6917829" y="2720976"/>
            <a:ext cx="39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el 1">
            <a:extLst>
              <a:ext uri="{FF2B5EF4-FFF2-40B4-BE49-F238E27FC236}">
                <a16:creationId xmlns:a16="http://schemas.microsoft.com/office/drawing/2014/main" id="{03A01D31-57AF-46FB-9BC5-2594EC97F2BD}"/>
              </a:ext>
            </a:extLst>
          </p:cNvPr>
          <p:cNvSpPr txBox="1">
            <a:spLocks/>
          </p:cNvSpPr>
          <p:nvPr/>
        </p:nvSpPr>
        <p:spPr>
          <a:xfrm>
            <a:off x="880782" y="1490782"/>
            <a:ext cx="1385047" cy="37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PSEUDOCODE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03922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leichschenkliges Dreieck 210">
            <a:extLst>
              <a:ext uri="{FF2B5EF4-FFF2-40B4-BE49-F238E27FC236}">
                <a16:creationId xmlns:a16="http://schemas.microsoft.com/office/drawing/2014/main" id="{C5EF603C-B92D-4212-A3A8-3F29C9ABC5BA}"/>
              </a:ext>
            </a:extLst>
          </p:cNvPr>
          <p:cNvSpPr/>
          <p:nvPr/>
        </p:nvSpPr>
        <p:spPr>
          <a:xfrm rot="4529544">
            <a:off x="4007984" y="2133707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2" name="Gleichschenkliges Dreieck 211">
            <a:extLst>
              <a:ext uri="{FF2B5EF4-FFF2-40B4-BE49-F238E27FC236}">
                <a16:creationId xmlns:a16="http://schemas.microsoft.com/office/drawing/2014/main" id="{40F121B5-43E7-425A-8789-5A11E6783784}"/>
              </a:ext>
            </a:extLst>
          </p:cNvPr>
          <p:cNvSpPr/>
          <p:nvPr/>
        </p:nvSpPr>
        <p:spPr>
          <a:xfrm>
            <a:off x="3369183" y="2111670"/>
            <a:ext cx="1444947" cy="530729"/>
          </a:xfrm>
          <a:prstGeom prst="triangle">
            <a:avLst>
              <a:gd name="adj" fmla="val 218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0" name="Gleichschenkliges Dreieck 209">
            <a:extLst>
              <a:ext uri="{FF2B5EF4-FFF2-40B4-BE49-F238E27FC236}">
                <a16:creationId xmlns:a16="http://schemas.microsoft.com/office/drawing/2014/main" id="{4A5F8BD7-E75F-476E-B93C-D50CAA46288B}"/>
              </a:ext>
            </a:extLst>
          </p:cNvPr>
          <p:cNvSpPr/>
          <p:nvPr/>
        </p:nvSpPr>
        <p:spPr>
          <a:xfrm rot="2440919">
            <a:off x="3881022" y="2088380"/>
            <a:ext cx="907160" cy="96673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2998425" y="136525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14" name="Textfeld 213">
            <a:extLst>
              <a:ext uri="{FF2B5EF4-FFF2-40B4-BE49-F238E27FC236}">
                <a16:creationId xmlns:a16="http://schemas.microsoft.com/office/drawing/2014/main" id="{2FC70B19-8C88-44C7-89FD-4D770DA8B703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52532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leichschenkliges Dreieck 211">
            <a:extLst>
              <a:ext uri="{FF2B5EF4-FFF2-40B4-BE49-F238E27FC236}">
                <a16:creationId xmlns:a16="http://schemas.microsoft.com/office/drawing/2014/main" id="{40F121B5-43E7-425A-8789-5A11E6783784}"/>
              </a:ext>
            </a:extLst>
          </p:cNvPr>
          <p:cNvSpPr/>
          <p:nvPr/>
        </p:nvSpPr>
        <p:spPr>
          <a:xfrm>
            <a:off x="1565783" y="2365931"/>
            <a:ext cx="1444947" cy="536818"/>
          </a:xfrm>
          <a:prstGeom prst="triangle">
            <a:avLst>
              <a:gd name="adj" fmla="val 218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EAD7F9DB-9AFB-4324-A9B6-CDD610584FBF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382428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leichschenkliges Dreieck 211">
            <a:extLst>
              <a:ext uri="{FF2B5EF4-FFF2-40B4-BE49-F238E27FC236}">
                <a16:creationId xmlns:a16="http://schemas.microsoft.com/office/drawing/2014/main" id="{40F121B5-43E7-425A-8789-5A11E6783784}"/>
              </a:ext>
            </a:extLst>
          </p:cNvPr>
          <p:cNvSpPr/>
          <p:nvPr/>
        </p:nvSpPr>
        <p:spPr>
          <a:xfrm>
            <a:off x="1565783" y="2365931"/>
            <a:ext cx="1444947" cy="536818"/>
          </a:xfrm>
          <a:prstGeom prst="triangle">
            <a:avLst>
              <a:gd name="adj" fmla="val 218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5C13390D-8DC4-4F08-84EF-DD1DF80FDE54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9010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leichschenkliges Dreieck 413">
            <a:extLst>
              <a:ext uri="{FF2B5EF4-FFF2-40B4-BE49-F238E27FC236}">
                <a16:creationId xmlns:a16="http://schemas.microsoft.com/office/drawing/2014/main" id="{8CCA414D-93D7-4F93-8FF3-F0E0E5EE3878}"/>
              </a:ext>
            </a:extLst>
          </p:cNvPr>
          <p:cNvSpPr/>
          <p:nvPr/>
        </p:nvSpPr>
        <p:spPr>
          <a:xfrm rot="4529544">
            <a:off x="2193923" y="2386292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Textfeld 414">
            <a:extLst>
              <a:ext uri="{FF2B5EF4-FFF2-40B4-BE49-F238E27FC236}">
                <a16:creationId xmlns:a16="http://schemas.microsoft.com/office/drawing/2014/main" id="{3BB1A42A-4A41-49E3-AAD1-97A3FCB303A9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9695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leichschenkliges Dreieck 415">
            <a:extLst>
              <a:ext uri="{FF2B5EF4-FFF2-40B4-BE49-F238E27FC236}">
                <a16:creationId xmlns:a16="http://schemas.microsoft.com/office/drawing/2014/main" id="{D2FC588E-FE65-4392-ABE1-4A4113DFCFDA}"/>
              </a:ext>
            </a:extLst>
          </p:cNvPr>
          <p:cNvSpPr/>
          <p:nvPr/>
        </p:nvSpPr>
        <p:spPr>
          <a:xfrm rot="4529544">
            <a:off x="2193923" y="2386292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7" name="Textfeld 416">
            <a:extLst>
              <a:ext uri="{FF2B5EF4-FFF2-40B4-BE49-F238E27FC236}">
                <a16:creationId xmlns:a16="http://schemas.microsoft.com/office/drawing/2014/main" id="{06B60D87-D515-471A-8D20-127B69285DF8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20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leichschenkliges Dreieck 415">
            <a:extLst>
              <a:ext uri="{FF2B5EF4-FFF2-40B4-BE49-F238E27FC236}">
                <a16:creationId xmlns:a16="http://schemas.microsoft.com/office/drawing/2014/main" id="{D2FC588E-FE65-4392-ABE1-4A4113DFCFDA}"/>
              </a:ext>
            </a:extLst>
          </p:cNvPr>
          <p:cNvSpPr/>
          <p:nvPr/>
        </p:nvSpPr>
        <p:spPr>
          <a:xfrm rot="4529544">
            <a:off x="2193923" y="2386292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E9CFBB4F-7B88-4ECD-A07B-4EF27F7C4DEE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9207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leichschenkliges Dreieck 416">
            <a:extLst>
              <a:ext uri="{FF2B5EF4-FFF2-40B4-BE49-F238E27FC236}">
                <a16:creationId xmlns:a16="http://schemas.microsoft.com/office/drawing/2014/main" id="{B5F1E245-946A-4307-8417-0F78CCA084D0}"/>
              </a:ext>
            </a:extLst>
          </p:cNvPr>
          <p:cNvSpPr/>
          <p:nvPr/>
        </p:nvSpPr>
        <p:spPr>
          <a:xfrm rot="2440919">
            <a:off x="1893717" y="2449776"/>
            <a:ext cx="907160" cy="96673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8" name="Textfeld 417">
            <a:extLst>
              <a:ext uri="{FF2B5EF4-FFF2-40B4-BE49-F238E27FC236}">
                <a16:creationId xmlns:a16="http://schemas.microsoft.com/office/drawing/2014/main" id="{50329106-59E5-43CA-AB42-97F32DA35C90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1004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TABLE OF CONTENTS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0" name="Google Shape;120;p21"/>
          <p:cNvCxnSpPr/>
          <p:nvPr/>
        </p:nvCxnSpPr>
        <p:spPr>
          <a:xfrm>
            <a:off x="58712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21"/>
          <p:cNvCxnSpPr/>
          <p:nvPr/>
        </p:nvCxnSpPr>
        <p:spPr>
          <a:xfrm>
            <a:off x="32495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" name="Google Shape;122;p21"/>
          <p:cNvSpPr txBox="1">
            <a:spLocks noGrp="1"/>
          </p:cNvSpPr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THEMATIC CLASSIFICATION</a:t>
            </a:r>
            <a:endParaRPr dirty="0"/>
          </a:p>
        </p:txBody>
      </p:sp>
      <p:sp>
        <p:nvSpPr>
          <p:cNvPr id="123" name="Google Shape;123;p21"/>
          <p:cNvSpPr txBox="1">
            <a:spLocks noGrp="1"/>
          </p:cNvSpPr>
          <p:nvPr>
            <p:ph type="ctrTitle" idx="3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STENCIL TEST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ctrTitle" idx="5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DEPTH TEST</a:t>
            </a:r>
            <a:endParaRPr dirty="0"/>
          </a:p>
        </p:txBody>
      </p:sp>
      <p:sp>
        <p:nvSpPr>
          <p:cNvPr id="126" name="Google Shape;126;p21"/>
          <p:cNvSpPr txBox="1">
            <a:spLocks noGrp="1"/>
          </p:cNvSpPr>
          <p:nvPr>
            <p:ph type="title" idx="14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8" name="Google Shape;128;p21"/>
          <p:cNvSpPr txBox="1">
            <a:spLocks noGrp="1"/>
          </p:cNvSpPr>
          <p:nvPr>
            <p:ph type="title" idx="15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4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Early Z</a:t>
            </a:r>
            <a:endParaRPr dirty="0"/>
          </a:p>
        </p:txBody>
      </p:sp>
      <p:sp>
        <p:nvSpPr>
          <p:cNvPr id="130" name="Google Shape;130;p21"/>
          <p:cNvSpPr txBox="1">
            <a:spLocks noGrp="1"/>
          </p:cNvSpPr>
          <p:nvPr>
            <p:ph type="title" idx="16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4" name="Google Shape;134;p21"/>
          <p:cNvSpPr txBox="1">
            <a:spLocks noGrp="1"/>
          </p:cNvSpPr>
          <p:nvPr>
            <p:ph type="subTitle" idx="8"/>
          </p:nvPr>
        </p:nvSpPr>
        <p:spPr>
          <a:xfrm>
            <a:off x="4801685" y="4092252"/>
            <a:ext cx="2240143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Nvidia Deep Learning Super Sampling</a:t>
            </a:r>
            <a:endParaRPr dirty="0"/>
          </a:p>
        </p:txBody>
      </p:sp>
      <p:sp>
        <p:nvSpPr>
          <p:cNvPr id="138" name="Google Shape;138;p21"/>
          <p:cNvSpPr/>
          <p:nvPr/>
        </p:nvSpPr>
        <p:spPr>
          <a:xfrm rot="899825">
            <a:off x="-1428364" y="3728917"/>
            <a:ext cx="2950497" cy="231666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1"/>
          <p:cNvSpPr/>
          <p:nvPr/>
        </p:nvSpPr>
        <p:spPr>
          <a:xfrm rot="-3036684">
            <a:off x="7582353" y="4618566"/>
            <a:ext cx="2950470" cy="231674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35;p21">
            <a:extLst>
              <a:ext uri="{FF2B5EF4-FFF2-40B4-BE49-F238E27FC236}">
                <a16:creationId xmlns:a16="http://schemas.microsoft.com/office/drawing/2014/main" id="{694B6EC0-1B48-4C26-8F61-FB0A523AF01D}"/>
              </a:ext>
            </a:extLst>
          </p:cNvPr>
          <p:cNvSpPr txBox="1">
            <a:spLocks/>
          </p:cNvSpPr>
          <p:nvPr/>
        </p:nvSpPr>
        <p:spPr>
          <a:xfrm>
            <a:off x="5113106" y="3739639"/>
            <a:ext cx="1596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None/>
              <a:defRPr sz="11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rPr lang="de-DE" dirty="0"/>
              <a:t>ANTI-ALIASING</a:t>
            </a:r>
          </a:p>
        </p:txBody>
      </p:sp>
      <p:sp>
        <p:nvSpPr>
          <p:cNvPr id="131" name="Google Shape;131;p21"/>
          <p:cNvSpPr txBox="1">
            <a:spLocks noGrp="1"/>
          </p:cNvSpPr>
          <p:nvPr>
            <p:ph type="subTitle" idx="6"/>
          </p:nvPr>
        </p:nvSpPr>
        <p:spPr>
          <a:xfrm>
            <a:off x="2274553" y="4092252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Order Independent Transparency</a:t>
            </a:r>
            <a:endParaRPr dirty="0"/>
          </a:p>
        </p:txBody>
      </p:sp>
      <p:sp>
        <p:nvSpPr>
          <p:cNvPr id="132" name="Google Shape;132;p21"/>
          <p:cNvSpPr txBox="1">
            <a:spLocks noGrp="1"/>
          </p:cNvSpPr>
          <p:nvPr>
            <p:ph type="ctrTitle" idx="7"/>
          </p:nvPr>
        </p:nvSpPr>
        <p:spPr>
          <a:xfrm>
            <a:off x="2458903" y="3724667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BLENDING</a:t>
            </a:r>
            <a:endParaRPr dirty="0"/>
          </a:p>
        </p:txBody>
      </p:sp>
      <p:cxnSp>
        <p:nvCxnSpPr>
          <p:cNvPr id="26" name="Google Shape;137;p21">
            <a:extLst>
              <a:ext uri="{FF2B5EF4-FFF2-40B4-BE49-F238E27FC236}">
                <a16:creationId xmlns:a16="http://schemas.microsoft.com/office/drawing/2014/main" id="{D07C3276-73EA-4C88-BBAE-793BEA585481}"/>
              </a:ext>
            </a:extLst>
          </p:cNvPr>
          <p:cNvCxnSpPr/>
          <p:nvPr/>
        </p:nvCxnSpPr>
        <p:spPr>
          <a:xfrm>
            <a:off x="4571975" y="319360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itel 6">
            <a:extLst>
              <a:ext uri="{FF2B5EF4-FFF2-40B4-BE49-F238E27FC236}">
                <a16:creationId xmlns:a16="http://schemas.microsoft.com/office/drawing/2014/main" id="{25F32BC6-6D0F-45EA-AA83-F9BC5609D6AE}"/>
              </a:ext>
            </a:extLst>
          </p:cNvPr>
          <p:cNvSpPr>
            <a:spLocks noGrp="1"/>
          </p:cNvSpPr>
          <p:nvPr>
            <p:ph type="title" idx="18"/>
          </p:nvPr>
        </p:nvSpPr>
        <p:spPr/>
        <p:txBody>
          <a:bodyPr/>
          <a:lstStyle/>
          <a:p>
            <a:r>
              <a:rPr lang="de-DE" dirty="0"/>
              <a:t>05</a:t>
            </a:r>
            <a:endParaRPr lang="en-GB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3682DF75-6B0B-457B-926C-BFC354889250}"/>
              </a:ext>
            </a:extLst>
          </p:cNvPr>
          <p:cNvSpPr>
            <a:spLocks noGrp="1"/>
          </p:cNvSpPr>
          <p:nvPr>
            <p:ph type="title" idx="17"/>
          </p:nvPr>
        </p:nvSpPr>
        <p:spPr/>
        <p:txBody>
          <a:bodyPr/>
          <a:lstStyle/>
          <a:p>
            <a:r>
              <a:rPr lang="de-DE" dirty="0"/>
              <a:t>04</a:t>
            </a:r>
            <a:endParaRPr lang="en-GB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leichschenkliges Dreieck 416">
            <a:extLst>
              <a:ext uri="{FF2B5EF4-FFF2-40B4-BE49-F238E27FC236}">
                <a16:creationId xmlns:a16="http://schemas.microsoft.com/office/drawing/2014/main" id="{B5F1E245-946A-4307-8417-0F78CCA084D0}"/>
              </a:ext>
            </a:extLst>
          </p:cNvPr>
          <p:cNvSpPr/>
          <p:nvPr/>
        </p:nvSpPr>
        <p:spPr>
          <a:xfrm rot="2440919">
            <a:off x="1893717" y="2449776"/>
            <a:ext cx="907160" cy="96673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Textfeld 414">
            <a:extLst>
              <a:ext uri="{FF2B5EF4-FFF2-40B4-BE49-F238E27FC236}">
                <a16:creationId xmlns:a16="http://schemas.microsoft.com/office/drawing/2014/main" id="{EECF2F53-9F08-418F-9EB7-84DB1126ADB8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45034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DEPTH TEST EXAMPLE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6775041-52B1-4015-B4B6-73C19ACF476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D85958B7-F75C-41A1-A01E-0FAB1EA5B7CC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AADEF557-5B37-4D99-B16F-4190CB070FA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B107C2D9-301E-410C-9A8B-CD6B03C107D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AC01791D-7497-44DE-B96B-7F01E0FFBAF4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DDA582B0-ADDE-4317-9C9D-F0191B1646A9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984AB2A0-C088-487A-A28B-9C3A03F0F938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F0AFE8F0-69D6-4C76-A2E0-95155A60E947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D5D27B2E-EB09-4317-8A97-DB1A935FD493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6EE0C29C-1F19-44E3-9F79-8561DA919868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A873845-5B2F-489A-8AAD-E0D1158DBF8D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878712A2-96CE-4FCA-9582-4D9D756BC499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DC365322-0288-4087-9B66-64CCF2C7289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26B9ECF2-CE26-4369-92E7-A34EDC0C26A8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F6A90479-98C4-4C28-BC62-8EB0C7E18E8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797A5F5-BAD6-4DF0-B330-F41C2F1AC1D5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B5558355-3C13-41AE-9A21-141AE2E49C7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A94B2805-3A61-4CC4-8016-F79AC33AF873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8E6D7AFD-654E-4653-9986-62DE3D563797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057FBCB8-2AB7-4B42-866A-35B1D4345BBA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F4D27402-9FCE-4166-8FE7-5AD00632295C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A5E80A46-9837-43CF-99FD-744DCF9B7D15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2A9DAC71-D7C2-4D54-BB62-BDD4A61B9FB1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74B7DC67-40AE-4057-B439-D0D490E3A84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2DECBC1-4AB5-4451-9676-B8107BDC4F95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8F449EF6-BC29-4D4F-B71D-539BC538C36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B9FE86C1-7F19-4211-BA7D-BAA74EE946F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F3413E35-8687-425E-9B5A-940EF924E8F0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DD929EA-B873-4A00-8BB1-A46E7DE67CB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172435A0-13F9-4A33-A775-F1AD85DA84E4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E09DA460-96D5-448A-B509-54AEFB0CC2C7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0E3A636A-5CC3-4F3E-ABC3-3E3B22A20DC8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C434C29-1CD9-4D80-9DF4-557DDCBF1095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41121CBB-8AC0-47EC-ACA5-ED8C31B45A95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DF9C9B16-AFAD-4744-A7F9-77280D3A95F2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16C197BB-060F-4B1A-9B8A-724255374E3E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45268FDD-1212-4004-A494-043C5CB9BB9B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0DDEA1D8-6853-4576-B282-8643383DF4C4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8F1F4AC-D654-411D-9621-53D32DC0B593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CE202466-30BA-4CA7-8A12-082566CA9178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86215F50-C0AD-4246-9028-12E2DA5ADE05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1B30C0BD-184E-44A9-AF1F-87D317B3B691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A5434B3-81E6-4E88-B7AF-E49E6DD09B66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C2B3D40-C80C-4A95-8B03-69B7C233D94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02EB13CB-DB20-4A4F-91A6-62DFD518A5D4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EF82453-6CBF-42E3-91BF-C059ACC6383E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8D6B06FA-7D17-4901-9D04-B2F39845776D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C2A82714-728F-4DD2-A4B1-D78EEA29C5C4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D140CAA8-3DDC-49A8-AF66-13C259A45B9C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6D5CC890-5D85-479E-8565-69B67F057526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0FD74E0D-EEBF-4623-8CDF-6AA1E21B14A2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97D7D880-31FC-42B0-8672-FBDF84D55245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842342C1-33BA-4D1B-A3E8-D238681394A3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427E4B94-2012-4323-9DEB-ECE34D425CD3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91715805-E97D-486D-85FF-7ACE70184979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637EF72E-4EDA-48F1-8E34-F0AC729474B8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375F7E01-A0BE-4E6F-8367-EE052ADD433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08F97890-7395-4DB6-BB92-9DF130F6E3C3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A35951D5-D387-439E-874A-1C9B66768CC4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5DE82D04-0DFF-43A6-9C12-07629E10DC5A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431BB47-A4C0-49B9-A52F-26BA5E46E4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E39D4637-DF25-477D-910B-250F2FE50A66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F5913EB0-92DE-4DBD-A085-94C4FE8F8506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696DF05B-90FC-40D0-A75C-C30D7F3F860C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19ADE49F-CD6A-494B-B0BD-6B3CD4F5F76E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C1B19344-C009-42D0-98C7-8FC260758D9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6E360C7A-B799-47F1-869D-6357ABA43C65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558D1AC6-0D16-4BE0-B2C1-B331238C08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1777A2EC-D2B5-49DE-8408-D34C8BC5ADF6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0DDC44CF-DE41-49B6-A1D9-D51B568E93EF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645A4AD0-743D-44B1-A806-530FF07DB6E4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435708F-3C30-4A98-B9CF-CC07673B0D9C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5885F1AE-32DB-4E99-92E3-18FFA460E200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E997C5-8619-46A3-AAA5-6D911311B5E0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9E9E6B5E-2F5D-410A-BE4C-63F417C985F4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6508FC2-E28D-466B-A37B-DA3B499A285B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D1AA7F6F-053A-4269-AD16-11EEDE165868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B1DCD0CF-C7F5-4BCC-A2DF-7C43BAA6AF59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BB972B08-444F-41DC-A88B-DAAECE97152F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B54BC1C4-EADB-4F22-8725-2F8FEF0E7382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A7C172B6-639D-4CB6-9FCB-E536A4C955C5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A665FCDD-A8BA-4C9F-A64D-C955337ABAAF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3CC6481-8586-4FA4-8B55-D78CEB7D13A7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F1E444E8-4736-45FE-AE19-A550B593E95D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08872A07-B4AA-489E-A656-410EFA4F3F51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46635520-34CF-4B39-9295-476A3F53C97C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4D45921D-AF6B-42F7-82FC-6612A5659E31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FC56B23C-063A-478D-891A-29C566AF0B51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03232A42-98FA-4B6A-9DB4-3753CA6EFFC2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4C90C0A2-11D2-446C-A15A-B4E1B0EA8668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FFEE1086-856B-4B5B-ADB0-D0F154FB2C69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71934ACE-BF9D-4BC8-A8BD-9B7B827A91D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CDC6C992-38A8-45FC-B1D1-308BCB2902DA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7673E6B9-9583-4A02-8450-2A8109E1F964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7149D2F6-DDCE-43EB-9052-939303CCC3FE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C6DB90EB-BB98-4648-966D-EBDC8D8606D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A1D502E4-9AC3-4285-82D7-5233470D81C7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66243A97-E121-4528-B8A2-AB3F59B0ED46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A0694DC7-14C4-4011-870D-9FEC6950F39B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959731DF-89FB-49CF-BB4C-90DEF06F17C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489F1728-C22D-4976-BCB8-1EAD6039815F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AFCC8B84-93C7-47F7-AF07-4C8EDD471BB0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5E7EF7BB-7530-415E-B7CF-ADC7EA4D2E22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327DD7B8-2616-4571-9C5E-F1E088C2552C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5BD27AA3-E645-4DE1-A90A-742006E21750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285F402F-EB54-4717-B509-65CC6419AAB7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B1A4B824-0CEA-4D60-A300-F2A67A08E35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AD126A95-EFE0-4CCD-811D-2CFD622DCD27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1F3539EA-1428-4F74-94BC-90EE48787E5C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58F38B57-F597-4375-AB0F-2E05CE1609A1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01F0BDCA-751C-4428-AA24-AE34D2B257CF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435396FE-4E17-43C3-A41F-80FACFD8174C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3D27AFE9-64C9-4972-A6D8-36880E447379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C18ACC84-A4C0-479C-8381-B75AABE02873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7D3C6DCC-21E8-499F-8BE0-E4C91B29BCB1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EDE338F0-E7A6-4C98-AA94-82C444443FED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BF93F741-62F6-4332-B08C-74DF7175E534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2D90A6E5-7A9A-4575-BB30-DE25DBA64EC9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C18A43C1-D987-4D16-ABD2-7A144C4F796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21ADCDF8-F2D1-416C-8CD9-32FA63F08CE7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64D7E03-F638-4D05-8422-2813AD639375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864598E6-2876-4D3E-BA8C-3835B4FBAEBD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E7962794-C0E2-486F-B940-1696C51C0ABB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C9418C98-1055-40D8-8962-1F771278BC52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3503F648-F6E7-4379-97DB-E30D343E7ED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89F979C0-6A55-4A25-B8C1-AE786B656DB1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53D09C91-8CE3-4054-A8B2-501F94915E50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CBE94C92-712B-4AFF-AA9A-25A2DA94F7B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E6003E5D-F089-421B-86F8-85F0AD3C167E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89CD5F25-86B6-4CAB-8335-567FEDB395E5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FD0E39D7-D15C-4ADF-8333-26D8CC616858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A30C68F5-E1E9-4495-88C0-9C52A3A4BAC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DBC0DF29-5F28-47FD-AC3D-143731C9CB0B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AF8C5389-D8BC-43D0-B836-B9D9917D2ABE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0900CE0A-6D1B-47D8-B7D5-E25D4AEF119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71D6A5B9-A1E2-4CC9-BBC6-9F3FC0E65195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04FA1CFA-7122-4AF2-9EBF-B27FD70EAEC7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8AC6F343-811F-452C-8B4A-250DB89552D7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5AEBFE60-8DA5-4924-9972-7271A5704EF1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9EBA99C-7647-489D-8452-1FFA8E505B58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819F8000-6DAE-48B8-BE20-C133973D56FC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839A3C9D-EDB9-49CC-A468-4021D51817A0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33512EEF-2A46-4304-BFAC-DDD2AB0E1E4E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A52788D3-F334-479F-AB32-0A1BCD52C5FE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FB3B4414-9770-4F37-898E-D991E47004F5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2F7BEB50-AB80-4F20-BEF2-142F00B00D0F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884F845A-A53F-4C3B-8213-5FCCC6C174C0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FD61582A-32B9-44CE-BB0E-67113253F70B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13550121-B12E-4C12-8105-71726B769292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45BADE0A-CA0F-47FE-82F7-48650BCAEEE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CE4DC7BD-439D-4899-AF9D-493198ED0631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3C7151E7-D57C-4A28-AD62-425E918D2E8D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21F3919-BDF1-4EE4-BE18-63F4DF10F2D9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2763B95B-2791-4C60-80FA-CB40FE609620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9FDB802B-F494-4CC6-BF78-B167765AB775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1C62C300-9ECF-4BE6-8DAB-40B5650D2B98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319A1C8A-3B46-4E19-A9BF-49AFF153CF7F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EE6BAF13-326C-405B-BFA0-7A8F14C44BF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CC3C727A-8AF9-45E0-A1FC-566F11CA9C61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B998AAF0-8484-45C4-9B48-752FD06537BB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0C5229F2-A719-4411-9F31-4A02A7B83A12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37F2A2F6-16C8-417D-B71F-985F469E687F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E1D86F72-4CC8-4B9C-AB23-DE9025F33B37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B6004065-2693-44CC-B987-F3E1B5156F3F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EC49469A-41F8-46D9-BA08-84D168F38C39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430026D2-CE19-4CA4-BBA1-DB85A4190406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6EE23DF7-8D8C-4443-84D8-9A60A0765198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6DAF5946-4757-4272-9B4A-E23CE0C2854D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A735717-B21C-4B0A-881E-5EF426B300CB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72D0F3A8-568A-4665-B3C7-B98EE22B27C7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95FE7840-A020-4448-AE60-240351DA5D06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1D175CB0-7532-4ADB-AD3C-309B0E11CB3B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CD9A9653-C28B-4FE3-AA03-292B6277ABED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2E068893-658C-4CD6-A6F3-3BD59CEA6B86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6DD4538C-D8DB-4247-93E2-277C4352A949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BE0C92B3-3FDB-4B0B-A60E-78D6962F6A5D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20115DA7-9181-43A7-AA29-87DC0297C2FC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552C24A5-4093-41AC-8BE6-E9100CB1919D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E7AF7F6F-0A6D-4351-8559-C85053995E2E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557EBE88-C4CD-4948-8F18-C0C7A5FEA58E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AF88FFAF-9B5B-46A9-AF76-7DCD9F8DB3FC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613FD8DC-0F4B-4744-B26C-CFAC1077F124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6DF38174-F043-4C99-A7CF-CCAF51B46ABB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B5B7B599-1288-4BF5-B2CD-9E8354CE5E07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3B25AEEB-F790-49DE-BB85-CC260534C9DD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8D611530-D718-4483-BBAF-CEF5BDBF43CD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7ED53AA2-021E-4ED3-A18A-EE521A50F752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913D038C-4EF3-4E1C-97E0-27F318961F5C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4861C00F-D0A1-484A-B083-399AB4ECE252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D8A336F5-0916-4267-B757-73F6047B64A3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65027B9-08AE-48A4-A27E-A683D1D8E1B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1321C57-B6FD-488B-8D8A-0059E1E3C6DD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5" name="Ellipse 204">
              <a:extLst>
                <a:ext uri="{FF2B5EF4-FFF2-40B4-BE49-F238E27FC236}">
                  <a16:creationId xmlns:a16="http://schemas.microsoft.com/office/drawing/2014/main" id="{FE085313-5788-4474-815B-8CB112FE2D3C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BF49CE52-62DB-4684-B907-A150A4482CFD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88A9905B-E57E-4B55-8387-EAFADDE3F736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15BBF474-44A8-4882-B895-3E945C0904EF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439558C5-9305-4A83-B0F1-60961CC7275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4" name="Gruppieren 213">
            <a:extLst>
              <a:ext uri="{FF2B5EF4-FFF2-40B4-BE49-F238E27FC236}">
                <a16:creationId xmlns:a16="http://schemas.microsoft.com/office/drawing/2014/main" id="{C9E42F43-9F5E-43C1-8237-2DCE9B84B3C1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345FBE70-CFB7-4AB9-96C6-2AABE157F417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60534365-B533-41EF-A3CC-9F505CD071EB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7138AC6E-DC6D-4488-AA04-0A3FDDF267A5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A697F1D5-E093-48E6-A22D-AC6A6D0AA551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A1F78837-3BB3-4F2C-AEE5-011DD3866233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C7719F56-691B-4650-8D84-F5E3A6F3DCD1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F76D7EC7-0805-4E0D-BCF3-2CC59283B1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893AA93C-5C09-4665-95A8-0488829B9EDD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4B73E0DA-8688-479F-BA7C-DC67589C6D3C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86296DF1-0ED3-425C-984F-4210914C35A0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74E0AB57-D749-476E-8C58-5F75369F639C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3EE340BD-865D-4869-8C36-58A2461AC784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4A1A9ACF-F889-4EA4-84BA-65941EA688D4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A92CA1E7-5C51-48AA-B52E-C407AD23F8B3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5955C4E5-1136-4251-A4E3-96F13B6E396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9318C1AE-3947-43B2-8776-70191CDB8E03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B9AF402B-3347-44A5-99A0-50241742FDB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5C5AC2B2-8E3A-4B65-AD2A-E55273DAF53B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D4BAC12E-1BD1-421F-BF02-8CF37BE6A21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1DF5909D-9737-4D41-8027-36CC6C938C08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0B1F940C-8136-4AE9-B5F3-A577B1610D0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9EDFCFA4-A35B-43BC-AB32-694AD3E9518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DDF1BBEF-B376-4E74-87F2-7FF398886A74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CE805900-EC72-447D-8EE8-A7B9B497C5BD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6A603E7E-BCEB-4AC5-8B61-A5BF33803296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2A85802E-67DE-4843-B6FA-28B229E2A50C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2CF494CD-A6E4-4B2F-B63C-D87ED60757AA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1A265CA2-1C78-403E-B296-C66F2D5712F5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E651E1E9-55EC-4D68-AE40-A3701B759717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4D8DF9F6-8F95-4CB3-AF1A-68299E51017D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6C9C2B8C-1C0D-4B30-959E-9A6FBB22D76D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6B48FF92-5D2E-408F-8EEF-A360C9516D4B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36AEB14A-DF25-4485-A6CE-5618F1D65EE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DDEB20C4-ED7D-46CD-AE20-EF3482DE36F1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A9AA2A53-B8E6-4FE4-B175-0A20D1C248E5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97C3D5AA-9C9C-4D9B-9180-BC232DD86120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A3A4322C-F070-4D0D-A75E-C7075852761C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20420328-FD1C-4CD3-A741-E4B073440726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7C27DBB0-5934-4EB1-83A5-487497CD1D4E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212007CA-383E-40BF-B66B-B4C625CFE897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C437C2C5-DE1C-49F5-9709-E2E55C57649C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0CB6D494-B4ED-4389-8033-5D9648D69365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62C9936B-01E0-4395-850B-2A2A355444B8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DF9A1856-9FA3-4137-9029-4483706BC718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C379BC0D-A338-4132-9D08-70F31DD90FEC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231B4981-C20A-4AD0-B4C9-EF52E4F9122E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C41D3E65-64CE-42AA-9A6E-C43C45F3A55B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A11D6C15-5444-42B8-A8D7-69DAF75C39D0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2701F54B-22D5-4945-A59A-9DDFAC82D2EC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55BE1FD9-217A-4CF3-9B32-16F237D551DE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8069F4AF-1464-4649-8328-0567A4006DC7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0ED6BD33-82A8-4DC6-AABC-B626E5860A8F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3D0C6FA9-1AA2-4C6C-B5E1-0F91200CD530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5AF209F7-593A-4528-9D4A-5BD7B1A27B57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81B7665B-7671-4804-98F7-83E1CAA442F0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22A2EB69-8C25-4A5D-A924-C32B33AD8778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8E1168A7-0B4F-4BBA-B9DC-84F085DFCCD6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5CF5DBE8-EE89-4B91-BF74-1E2CEBE8ACC8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3433383E-E6C6-4003-AAC5-6BD0F450CB94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B8C511BA-CB68-4AE9-AAF0-3ABFACA7F646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65FD221D-382C-40E2-BCB9-706364D3AC57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2917D2CB-C724-442E-8CEE-B2CED8B5AE54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3BA0902E-C0C8-4014-B3E5-428369F8E8BB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1E05D06-AA94-4C2E-9CCE-9F197E5007E4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AB0E445-A70A-4EA7-90C7-9B790C6EB4DB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99BCF470-F626-4244-8D8D-99CF430B4A97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29B7AB09-74FC-48A4-B2E7-5AB4ED0AAFE7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A213AC2C-1495-409A-BE48-252F004886E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B75BEB5D-EEEC-416E-ABCF-2AEBE6C2A611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AE0953EF-52C6-45BC-BCD6-343BB9E48F18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7AA31E02-8C31-40DB-A0D8-521C7C6F9D50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EB2EB045-7D7A-445B-AD9D-CAF4F1F2A539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DE71E365-9563-45CB-AA28-1C9A6803236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9B261932-4092-44D1-A027-12454EDC9B76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ABA4F086-D50B-4AA3-BD22-C2D0D3968F88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54B73864-A702-4950-9052-1BA98C87FAA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37F2307C-AF7B-4238-8E96-271469E6A635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A2AAF012-9F58-4B07-BCC1-E74042F5991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15D0C049-3B12-42A1-BD6B-A318D2A8F8E5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41C4A06C-DEE7-4027-9BF0-2E30C0815B1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CB066BEC-13A8-4B2C-B337-DEB907AD2A3A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7379E10F-CEB6-4DBA-A7CF-7E0338E3DF1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A44517BC-BA0A-4C56-AE98-3385B372C1B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A9F6D42A-DFB5-48AC-AB9A-B5269281634A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16A9F8A0-C865-46C8-9D82-30384871BFE8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CBA970EA-372A-4702-BE5C-7DD295C42434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F14CFBE9-9558-4C1C-AAFC-069FE5CEE03A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DC525624-EF46-4A50-A62D-BF13038C85CB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483B8BE7-9A7C-41B0-A3C3-123E9BD6FB42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664D724-D845-4DBB-94FE-B208F66348C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27DD1053-08E3-4532-A355-128DA7964EEF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8F3F618-8BC8-4469-B24F-321AE026D43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19BAA10C-E487-43F4-BBAC-9E1DF20ED64D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7D287B03-D80B-43DB-AF04-6BE57FC43C8C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5BE7F635-BA63-4120-820C-DF54A15D0EEB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7A20EB19-77CC-4F87-89C7-806CA6DFEBA1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E5FD6157-AC15-46CB-8681-E894D58B8EDC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EB50C8B-0025-4392-B2D1-EF5C922253C9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CFCAC920-F0CB-4884-8492-EBA019EAEB10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B2852A0-8908-4BB6-BDC6-88E0C732C8FB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4C08846A-815C-4A97-9980-ADE136213218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79AF2C44-B731-440F-83BA-CFFDB425B3C4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85320782-4F31-49E8-98A5-3A2759196F4E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68D68E79-539F-416C-80B7-0D51846878D5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C4B6DFCB-C07F-4510-96F6-032BAD0668EE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DE7ECFE1-4124-41D4-98FC-8B00CB320215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CCE66D4C-48BC-4904-9154-6E432F065E25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DF91312E-AFFC-40B5-86C6-B3B6FCD21601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2E6FA39B-F80D-4891-A760-ACADB62D45AB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40487CEC-FA87-4FAF-9AD8-331B19164739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5B3EB5D4-D915-458A-84C7-90E5397DC606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EE091C65-7641-4792-ABA7-DC850FC7B08D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8EF31C52-C463-4834-B0F6-73A67A4E5496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5CDCCF33-7088-4C10-A05A-F4FB7E21F76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C49EAC08-A05B-4F35-A0D7-A0B0BE0E43C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B239ED6B-CEAC-4A54-B729-B3CE16261BD7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C7FD72FA-6C3F-40FE-B9BA-BF4A714EA3E8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F77BAF8B-A03E-4F5F-9CBA-E24A2F53C412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FD27814B-A003-4FB5-BF10-47A3712BB38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6DDA0311-E2A4-434C-86AB-B2E2B1B4CA96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FD0A771-7F55-49E2-BEED-EE80CCD330AC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483D629A-3F70-4B0F-A81E-CED6BA19D6C1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CC13F2C8-A945-45F5-B7EA-740D486E80D9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6312621E-21A1-48C3-8989-D8574880014D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0719C340-4220-46E7-997E-6A39BEF76573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8AA510A6-F71E-4D91-A774-F699173E81C6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F9EACD19-7DB9-473C-A153-FEAF6817253A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7C147796-FFF6-46F6-AC94-B08199656E2C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5A26EF0C-F345-4791-B737-7063C00CD79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CBBEEB59-D115-4CEA-A5A9-0D135C0281BC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A59180B4-563C-41E3-B597-405B45EC3EEC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A9492577-3E89-4E9C-95AE-4431281C3541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1A3D33E6-FBE7-450E-A162-9BE70AE4E935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0EF31E03-B798-431F-A95B-D0A32393C8BD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02586FD8-3D24-48AF-8A2A-30FC70B7B0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700B599B-C7A0-4AF7-B027-1D69EF29A323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0460BD10-B5D5-4213-8638-E47546F3E0B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D6D16520-7F3B-4301-BC1E-60827E3C5AE8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33B5B4CF-D8F8-4AC1-9BB5-294E227D6200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036AA075-7014-454D-AAE5-8FBE20A9515E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01A1361C-A946-4963-88F1-F27CBCDF0726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2208EF4E-0A35-4A95-A7FD-D68E367E4D43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07490915-564A-428F-955D-B3F9D8798849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22D20A44-B3C7-4136-9580-543F43C8B171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455CCEB5-8FFB-49A7-AF20-6F7B6B7FD103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782C963A-4B84-4B84-A9B4-6C8D25302597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7564C3BA-86A2-4F01-95A4-D9B6B2E8216F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166E7098-D682-4885-BC45-BBDEC46BDC11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B4815CB3-E9A4-4E8C-B5DB-77E8462FA4F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6786EA4C-9DBB-40D2-A226-6225F0F9F5CA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DD766071-D94C-4ED2-8240-5C83C4756303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650A90F5-A309-42A3-9ACB-C9A65D5C2CFE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095B77C9-263D-4472-B9D0-60CEB367DAB5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B6840165-5B78-4B8B-828C-7D072B4B1E0A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54CDD03D-C8ED-4173-BBB0-31D3B5D5C930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19C25A55-EA4D-485E-A1A0-5B04A38F399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57023D10-76ED-4CF5-B7C7-028BC536F186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27684BA0-0FFC-456E-8BE8-7FCD9C09D0AE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0180CABB-17F0-42B7-8097-DAC04C6D19D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07163341-2B73-49D9-B8C7-D327980338F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41A3C825-7166-41CF-905B-7B4DF15FBE1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0F4C98F8-34E8-46BD-9AA3-AC1279FCD7B5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solidFill>
              <a:schemeClr val="accent4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A142228C-BE7F-4051-ACA1-FC040C163309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FB6ADA36-DF9E-49CC-9BFF-7C617D259624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10686368-4984-44A0-91E1-FA00EAE38678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D9BA358B-5A5F-41BB-ACA4-477CBF8D5CDC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DE0898E0-FE85-440B-BDE5-F4299CD5DC00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C1551A96-597D-4D3C-A32D-C103C557E0F5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1A43CC7E-C5AB-475B-8E55-3869E4C534B1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77AC3C5E-00E1-4251-9863-2F2ECB858C3A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FEE8F9FF-1A9B-4219-9498-63E1E64E5455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1983E0D-96C7-4509-A342-3E7412EA4E7C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CB2D5D11-1E3F-45FC-9E34-9BA851324541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1AE46B46-58BE-4424-B3EF-BA1500626C4C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C3B112D1-E3A2-4B2B-9648-8DE59BB86BCE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B20AEFF6-C90C-428D-AE5A-BA2A688267DA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475A3348-FBD2-40D9-AFEE-1A182A3B76B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84A3BDA6-3755-40F4-BD6B-9A07E5F848C2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F4BA4048-E362-48CD-9082-DB613D429A05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28DE0B-B18E-4DF3-BC10-A94A9B582E64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A5851E64-19FD-40FB-84D5-BF041AAA2788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D1C4DA55-2CB0-4605-B441-947F50E4686C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C85EF5BD-D3EE-4084-B219-C4AA4179B833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6AE6098-F6A4-49F1-9382-BB34A23159B8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9FA4B93F-28D4-442C-86AC-C38FCB061BF8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A1100FE8-BC2A-4CDD-AD40-D70EE9EB8337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34A0E41-421D-49C5-B94A-28EDC0D421B0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2" name="Ellipse 401">
              <a:extLst>
                <a:ext uri="{FF2B5EF4-FFF2-40B4-BE49-F238E27FC236}">
                  <a16:creationId xmlns:a16="http://schemas.microsoft.com/office/drawing/2014/main" id="{724FF834-3A23-4DFA-BED1-E5533A1BE5E5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3" name="Ellipse 402">
              <a:extLst>
                <a:ext uri="{FF2B5EF4-FFF2-40B4-BE49-F238E27FC236}">
                  <a16:creationId xmlns:a16="http://schemas.microsoft.com/office/drawing/2014/main" id="{41242637-7B7E-47B7-87AC-3D728507572A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4" name="Ellipse 403">
              <a:extLst>
                <a:ext uri="{FF2B5EF4-FFF2-40B4-BE49-F238E27FC236}">
                  <a16:creationId xmlns:a16="http://schemas.microsoft.com/office/drawing/2014/main" id="{82EFDB92-D948-48A3-A903-0DF6249223E6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5" name="Ellipse 404">
              <a:extLst>
                <a:ext uri="{FF2B5EF4-FFF2-40B4-BE49-F238E27FC236}">
                  <a16:creationId xmlns:a16="http://schemas.microsoft.com/office/drawing/2014/main" id="{EF18A590-2015-4581-A56E-1BEF46643101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6" name="Ellipse 405">
              <a:extLst>
                <a:ext uri="{FF2B5EF4-FFF2-40B4-BE49-F238E27FC236}">
                  <a16:creationId xmlns:a16="http://schemas.microsoft.com/office/drawing/2014/main" id="{0FE87C37-7290-47B1-AD96-7F5E90FE84F6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7" name="Ellipse 406">
              <a:extLst>
                <a:ext uri="{FF2B5EF4-FFF2-40B4-BE49-F238E27FC236}">
                  <a16:creationId xmlns:a16="http://schemas.microsoft.com/office/drawing/2014/main" id="{16B0CBB5-95EC-445F-9107-EDEEB1062387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8" name="Ellipse 407">
              <a:extLst>
                <a:ext uri="{FF2B5EF4-FFF2-40B4-BE49-F238E27FC236}">
                  <a16:creationId xmlns:a16="http://schemas.microsoft.com/office/drawing/2014/main" id="{9BFBFF85-D5E9-43FD-99CF-343EF1412D03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9" name="Ellipse 408">
              <a:extLst>
                <a:ext uri="{FF2B5EF4-FFF2-40B4-BE49-F238E27FC236}">
                  <a16:creationId xmlns:a16="http://schemas.microsoft.com/office/drawing/2014/main" id="{028E70D9-4510-4BFD-AB32-FF83FECFD451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0" name="Ellipse 409">
              <a:extLst>
                <a:ext uri="{FF2B5EF4-FFF2-40B4-BE49-F238E27FC236}">
                  <a16:creationId xmlns:a16="http://schemas.microsoft.com/office/drawing/2014/main" id="{865AED05-C075-4086-B3A6-A1A7E1084F9E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BB55A218-C477-462F-8DE5-DA7B0225F26B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702B6E9C-9146-4B07-A968-F5DB5ACDA41A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Depth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C3367493-1F82-49FA-85C2-EF095B1FCBD9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2D8DBCAE-A942-4968-8F61-929629109025}"/>
              </a:ext>
            </a:extLst>
          </p:cNvPr>
          <p:cNvSpPr txBox="1"/>
          <p:nvPr/>
        </p:nvSpPr>
        <p:spPr>
          <a:xfrm>
            <a:off x="1085400" y="4485719"/>
            <a:ext cx="148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White: Large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Black: Small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Distance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: Depth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E008CB4F-4378-4516-B6FC-423288DD48E2}"/>
              </a:ext>
            </a:extLst>
          </p:cNvPr>
          <p:cNvSpPr txBox="1"/>
          <p:nvPr/>
        </p:nvSpPr>
        <p:spPr>
          <a:xfrm>
            <a:off x="2873453" y="4518322"/>
            <a:ext cx="1573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Yellow (z = 2)</a:t>
            </a:r>
          </a:p>
          <a:p>
            <a:pPr marL="228600" indent="-228600">
              <a:buAutoNum type="arabicPeriod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Red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(z = 3)</a:t>
            </a:r>
          </a:p>
          <a:p>
            <a:pPr marL="228600" indent="-228600">
              <a:buAutoNum type="arabicPeriod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Green (z = 1)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19000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Z-FIGHTING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3A1B1A6-C3AB-43EB-8D4E-014F5D4550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5"/>
          <a:stretch/>
        </p:blipFill>
        <p:spPr>
          <a:xfrm>
            <a:off x="5078475" y="1515161"/>
            <a:ext cx="3059839" cy="2263231"/>
          </a:xfrm>
          <a:prstGeom prst="rect">
            <a:avLst/>
          </a:prstGeom>
        </p:spPr>
      </p:pic>
      <p:sp>
        <p:nvSpPr>
          <p:cNvPr id="11" name="Google Shape;222;p27">
            <a:extLst>
              <a:ext uri="{FF2B5EF4-FFF2-40B4-BE49-F238E27FC236}">
                <a16:creationId xmlns:a16="http://schemas.microsoft.com/office/drawing/2014/main" id="{C7E96BF5-BD3E-43C6-BAEB-F724E96A649E}"/>
              </a:ext>
            </a:extLst>
          </p:cNvPr>
          <p:cNvSpPr txBox="1">
            <a:spLocks/>
          </p:cNvSpPr>
          <p:nvPr/>
        </p:nvSpPr>
        <p:spPr>
          <a:xfrm flipH="1">
            <a:off x="1556188" y="1766330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depth buffer does not have enough precision to figure out which one of the two shapes is in front of the other</a:t>
            </a:r>
          </a:p>
          <a:p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shapes seem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to switch order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1B68B4C2-EED9-48D6-BECD-85E9BB39A765}"/>
              </a:ext>
            </a:extLst>
          </p:cNvPr>
          <p:cNvSpPr txBox="1">
            <a:spLocks/>
          </p:cNvSpPr>
          <p:nvPr/>
        </p:nvSpPr>
        <p:spPr>
          <a:xfrm>
            <a:off x="526344" y="1421780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PROBLEM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3" name="Google Shape;222;p27">
            <a:extLst>
              <a:ext uri="{FF2B5EF4-FFF2-40B4-BE49-F238E27FC236}">
                <a16:creationId xmlns:a16="http://schemas.microsoft.com/office/drawing/2014/main" id="{60F49D70-DCFD-47E0-8C59-5606F63B9BD9}"/>
              </a:ext>
            </a:extLst>
          </p:cNvPr>
          <p:cNvSpPr txBox="1">
            <a:spLocks/>
          </p:cNvSpPr>
          <p:nvPr/>
        </p:nvSpPr>
        <p:spPr>
          <a:xfrm flipH="1">
            <a:off x="1556188" y="3006354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Do not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place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objects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too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close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each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other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Set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near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plane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further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away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Higher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precision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depth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EBDF416D-C98E-4488-8F86-64B5E410C0FF}"/>
              </a:ext>
            </a:extLst>
          </p:cNvPr>
          <p:cNvSpPr txBox="1">
            <a:spLocks/>
          </p:cNvSpPr>
          <p:nvPr/>
        </p:nvSpPr>
        <p:spPr>
          <a:xfrm>
            <a:off x="526344" y="2661804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SOLUTION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5" name="Google Shape;222;p27">
            <a:extLst>
              <a:ext uri="{FF2B5EF4-FFF2-40B4-BE49-F238E27FC236}">
                <a16:creationId xmlns:a16="http://schemas.microsoft.com/office/drawing/2014/main" id="{5089EB4C-4119-4024-A29B-2A93584D216A}"/>
              </a:ext>
            </a:extLst>
          </p:cNvPr>
          <p:cNvSpPr txBox="1">
            <a:spLocks/>
          </p:cNvSpPr>
          <p:nvPr/>
        </p:nvSpPr>
        <p:spPr>
          <a:xfrm flipH="1">
            <a:off x="5017026" y="3713867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7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https://learnopengl.com/Advanced-OpenGL/Depth-testing</a:t>
            </a:r>
            <a:endParaRPr lang="en-GB" sz="5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518869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EARLY Z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51EFA76-F007-4DF0-9E88-DF81C5C9738D}"/>
              </a:ext>
            </a:extLst>
          </p:cNvPr>
          <p:cNvSpPr/>
          <p:nvPr/>
        </p:nvSpPr>
        <p:spPr>
          <a:xfrm>
            <a:off x="1401397" y="1261471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611E73A-37F7-4F12-B401-AFBCBCBD3723}"/>
              </a:ext>
            </a:extLst>
          </p:cNvPr>
          <p:cNvSpPr/>
          <p:nvPr/>
        </p:nvSpPr>
        <p:spPr>
          <a:xfrm>
            <a:off x="1394204" y="1817354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49B2A27-A910-4A80-9D5C-8B6D32A296D7}"/>
              </a:ext>
            </a:extLst>
          </p:cNvPr>
          <p:cNvSpPr/>
          <p:nvPr/>
        </p:nvSpPr>
        <p:spPr>
          <a:xfrm>
            <a:off x="1394204" y="2383442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4EB9B9A5-695A-4047-9452-7D8E6A1033D5}"/>
              </a:ext>
            </a:extLst>
          </p:cNvPr>
          <p:cNvSpPr/>
          <p:nvPr/>
        </p:nvSpPr>
        <p:spPr>
          <a:xfrm>
            <a:off x="1401395" y="3393345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BDBD8FB-A7E4-46CB-ACDD-AB1DF6B0B6C8}"/>
              </a:ext>
            </a:extLst>
          </p:cNvPr>
          <p:cNvSpPr/>
          <p:nvPr/>
        </p:nvSpPr>
        <p:spPr>
          <a:xfrm>
            <a:off x="1401396" y="3963487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AAEA4E1-06E5-472D-9555-B3A713FAA05D}"/>
              </a:ext>
            </a:extLst>
          </p:cNvPr>
          <p:cNvSpPr txBox="1"/>
          <p:nvPr/>
        </p:nvSpPr>
        <p:spPr>
          <a:xfrm>
            <a:off x="1582928" y="1311176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Vertex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051886C9-7C5E-41A1-A37C-B48F5D1173E7}"/>
              </a:ext>
            </a:extLst>
          </p:cNvPr>
          <p:cNvSpPr txBox="1"/>
          <p:nvPr/>
        </p:nvSpPr>
        <p:spPr>
          <a:xfrm>
            <a:off x="1508503" y="1867834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Primitive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9FEB9C05-146D-4AB1-906A-5B6DF28A34AE}"/>
              </a:ext>
            </a:extLst>
          </p:cNvPr>
          <p:cNvSpPr txBox="1"/>
          <p:nvPr/>
        </p:nvSpPr>
        <p:spPr>
          <a:xfrm>
            <a:off x="1700120" y="2416695"/>
            <a:ext cx="9144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Rasterization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0B48AAE-072F-450B-87F6-F28030A5B3F2}"/>
              </a:ext>
            </a:extLst>
          </p:cNvPr>
          <p:cNvSpPr txBox="1"/>
          <p:nvPr/>
        </p:nvSpPr>
        <p:spPr>
          <a:xfrm>
            <a:off x="1525778" y="3448672"/>
            <a:ext cx="141193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Fragment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DCA0F1BF-2523-43C1-8259-5A786771E47C}"/>
              </a:ext>
            </a:extLst>
          </p:cNvPr>
          <p:cNvSpPr txBox="1"/>
          <p:nvPr/>
        </p:nvSpPr>
        <p:spPr>
          <a:xfrm>
            <a:off x="1629994" y="3997461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Pixel </a:t>
            </a:r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Operations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26" name="Verbinder: gewinkelt 25">
            <a:extLst>
              <a:ext uri="{FF2B5EF4-FFF2-40B4-BE49-F238E27FC236}">
                <a16:creationId xmlns:a16="http://schemas.microsoft.com/office/drawing/2014/main" id="{B3FA1892-F880-4EC2-8B2C-0FD59A8311EE}"/>
              </a:ext>
            </a:extLst>
          </p:cNvPr>
          <p:cNvCxnSpPr>
            <a:endCxn id="16" idx="0"/>
          </p:cNvCxnSpPr>
          <p:nvPr/>
        </p:nvCxnSpPr>
        <p:spPr>
          <a:xfrm rot="10800000" flipV="1">
            <a:off x="2164518" y="916921"/>
            <a:ext cx="507626" cy="34455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4A00DBD0-464E-41E2-8B3E-74E258F3C0A2}"/>
              </a:ext>
            </a:extLst>
          </p:cNvPr>
          <p:cNvCxnSpPr>
            <a:stCxn id="20" idx="2"/>
          </p:cNvCxnSpPr>
          <p:nvPr/>
        </p:nvCxnSpPr>
        <p:spPr>
          <a:xfrm rot="16200000" flipH="1">
            <a:off x="2246239" y="4246335"/>
            <a:ext cx="293754" cy="45719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E5B90C21-E700-4A0F-89E7-401056E96C9F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 flipH="1">
            <a:off x="2157325" y="1626041"/>
            <a:ext cx="7193" cy="191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AC89AFB4-B5C0-4481-A367-757128C3EE63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>
            <a:off x="2157325" y="2181924"/>
            <a:ext cx="0" cy="201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048AA5E4-C49B-4B76-B9DE-143DC07B4BFD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2164516" y="3203649"/>
            <a:ext cx="0" cy="189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71CF1B03-666C-4831-8D61-6CD51312A7F6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2164516" y="3757915"/>
            <a:ext cx="1" cy="205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37423703-5A7F-49D4-9EA3-D2895ABEA22C}"/>
              </a:ext>
            </a:extLst>
          </p:cNvPr>
          <p:cNvSpPr txBox="1"/>
          <p:nvPr/>
        </p:nvSpPr>
        <p:spPr>
          <a:xfrm>
            <a:off x="2754501" y="781585"/>
            <a:ext cx="6488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813AC46D-2772-4DA3-B943-9170D22422A6}"/>
              </a:ext>
            </a:extLst>
          </p:cNvPr>
          <p:cNvSpPr txBox="1"/>
          <p:nvPr/>
        </p:nvSpPr>
        <p:spPr>
          <a:xfrm>
            <a:off x="2739369" y="4484248"/>
            <a:ext cx="9480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Framebuffer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165AD3C0-3587-4464-863D-0B26282C730A}"/>
              </a:ext>
            </a:extLst>
          </p:cNvPr>
          <p:cNvSpPr/>
          <p:nvPr/>
        </p:nvSpPr>
        <p:spPr>
          <a:xfrm>
            <a:off x="1620803" y="2930048"/>
            <a:ext cx="1106344" cy="280889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2411C59D-C5A2-48FA-9949-B2F06C42EB96}"/>
              </a:ext>
            </a:extLst>
          </p:cNvPr>
          <p:cNvSpPr txBox="1"/>
          <p:nvPr/>
        </p:nvSpPr>
        <p:spPr>
          <a:xfrm>
            <a:off x="1891740" y="2948501"/>
            <a:ext cx="8476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Early Z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BBF3ECDE-5EC3-4EF2-AD7E-EB4C19A66193}"/>
              </a:ext>
            </a:extLst>
          </p:cNvPr>
          <p:cNvCxnSpPr>
            <a:cxnSpLocks/>
          </p:cNvCxnSpPr>
          <p:nvPr/>
        </p:nvCxnSpPr>
        <p:spPr>
          <a:xfrm>
            <a:off x="2154623" y="2752027"/>
            <a:ext cx="0" cy="189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04903AA7-CBD5-4B80-BE80-F827BEC43B4F}"/>
              </a:ext>
            </a:extLst>
          </p:cNvPr>
          <p:cNvCxnSpPr>
            <a:cxnSpLocks/>
            <a:stCxn id="50" idx="3"/>
          </p:cNvCxnSpPr>
          <p:nvPr/>
        </p:nvCxnSpPr>
        <p:spPr>
          <a:xfrm>
            <a:off x="2739369" y="3075459"/>
            <a:ext cx="6639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Google Shape;222;p27">
            <a:extLst>
              <a:ext uri="{FF2B5EF4-FFF2-40B4-BE49-F238E27FC236}">
                <a16:creationId xmlns:a16="http://schemas.microsoft.com/office/drawing/2014/main" id="{880E2246-D4C2-40ED-9E07-D525E31ED495}"/>
              </a:ext>
            </a:extLst>
          </p:cNvPr>
          <p:cNvSpPr txBox="1">
            <a:spLocks/>
          </p:cNvSpPr>
          <p:nvPr/>
        </p:nvSpPr>
        <p:spPr>
          <a:xfrm flipH="1">
            <a:off x="3525078" y="2850688"/>
            <a:ext cx="1792130" cy="549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If object is not visible at all it can be discarded prematurely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E315F125-930E-4AC9-B915-2B5352DD80C5}"/>
              </a:ext>
            </a:extLst>
          </p:cNvPr>
          <p:cNvCxnSpPr>
            <a:cxnSpLocks/>
          </p:cNvCxnSpPr>
          <p:nvPr/>
        </p:nvCxnSpPr>
        <p:spPr>
          <a:xfrm>
            <a:off x="5430657" y="3108781"/>
            <a:ext cx="6639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Google Shape;222;p27">
            <a:extLst>
              <a:ext uri="{FF2B5EF4-FFF2-40B4-BE49-F238E27FC236}">
                <a16:creationId xmlns:a16="http://schemas.microsoft.com/office/drawing/2014/main" id="{41A6D6D6-3022-46C5-8210-7B4DF31ED358}"/>
              </a:ext>
            </a:extLst>
          </p:cNvPr>
          <p:cNvSpPr txBox="1">
            <a:spLocks/>
          </p:cNvSpPr>
          <p:nvPr/>
        </p:nvSpPr>
        <p:spPr>
          <a:xfrm flipH="1">
            <a:off x="6216366" y="2884010"/>
            <a:ext cx="1712804" cy="549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Fragment Shader can not write on depth values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233619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2"/>
          <p:cNvSpPr txBox="1">
            <a:spLocks noGrp="1"/>
          </p:cNvSpPr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BLENDING</a:t>
            </a:r>
            <a:endParaRPr dirty="0"/>
          </a:p>
        </p:txBody>
      </p:sp>
      <p:sp>
        <p:nvSpPr>
          <p:cNvPr id="361" name="Google Shape;361;p32"/>
          <p:cNvSpPr txBox="1">
            <a:spLocks noGrp="1"/>
          </p:cNvSpPr>
          <p:nvPr>
            <p:ph type="title" idx="2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04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BLENDING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DAB051-35E7-4E9C-B1C0-F4C608B9DBCE}"/>
              </a:ext>
            </a:extLst>
          </p:cNvPr>
          <p:cNvSpPr txBox="1"/>
          <p:nvPr/>
        </p:nvSpPr>
        <p:spPr>
          <a:xfrm>
            <a:off x="2631147" y="749886"/>
            <a:ext cx="45405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Operation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creates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impression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combining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E2AD5BE-A52B-4FC2-9E6C-29242D7DDE38}"/>
              </a:ext>
            </a:extLst>
          </p:cNvPr>
          <p:cNvSpPr txBox="1"/>
          <p:nvPr/>
        </p:nvSpPr>
        <p:spPr>
          <a:xfrm>
            <a:off x="810694" y="1438986"/>
            <a:ext cx="267881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Alpha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value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defines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level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       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1: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object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opaque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       0: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object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transparent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b="1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Alpha </a:t>
            </a:r>
            <a:r>
              <a:rPr lang="de-DE" sz="900" b="1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test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Discarding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fragments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specific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transparency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</p:txBody>
      </p:sp>
      <p:sp>
        <p:nvSpPr>
          <p:cNvPr id="7" name="Google Shape;189;p26">
            <a:extLst>
              <a:ext uri="{FF2B5EF4-FFF2-40B4-BE49-F238E27FC236}">
                <a16:creationId xmlns:a16="http://schemas.microsoft.com/office/drawing/2014/main" id="{7B2D1045-D7A8-44E9-B0CA-5774C4C9C875}"/>
              </a:ext>
            </a:extLst>
          </p:cNvPr>
          <p:cNvSpPr txBox="1">
            <a:spLocks/>
          </p:cNvSpPr>
          <p:nvPr/>
        </p:nvSpPr>
        <p:spPr>
          <a:xfrm>
            <a:off x="810694" y="1156446"/>
            <a:ext cx="1421257" cy="3910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b="1" dirty="0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D862802-38C6-4FA2-94A6-CDE46135BDBA}"/>
              </a:ext>
            </a:extLst>
          </p:cNvPr>
          <p:cNvSpPr txBox="1"/>
          <p:nvPr/>
        </p:nvSpPr>
        <p:spPr>
          <a:xfrm>
            <a:off x="799492" y="2682084"/>
            <a:ext cx="3167389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Variables: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C(source): Output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shader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):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Current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in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F(source): Source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factor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F(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): Destination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factor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Blending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Equation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:</a:t>
            </a: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    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result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 = F(source )*C(source)+F(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)*C(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</a:t>
            </a: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Different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factors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possible</a:t>
            </a:r>
          </a:p>
        </p:txBody>
      </p:sp>
      <p:sp>
        <p:nvSpPr>
          <p:cNvPr id="9" name="Google Shape;189;p26">
            <a:extLst>
              <a:ext uri="{FF2B5EF4-FFF2-40B4-BE49-F238E27FC236}">
                <a16:creationId xmlns:a16="http://schemas.microsoft.com/office/drawing/2014/main" id="{105621FF-AE60-4C7C-A391-0A08D8FBB487}"/>
              </a:ext>
            </a:extLst>
          </p:cNvPr>
          <p:cNvSpPr txBox="1">
            <a:spLocks/>
          </p:cNvSpPr>
          <p:nvPr/>
        </p:nvSpPr>
        <p:spPr>
          <a:xfrm>
            <a:off x="799494" y="2399544"/>
            <a:ext cx="1421257" cy="3910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b="1" dirty="0">
                <a:latin typeface="Assistant Light" panose="00000400000000000000" charset="-79"/>
                <a:cs typeface="Assistant Light" panose="00000400000000000000" charset="-79"/>
              </a:rPr>
              <a:t>BLENDING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441C856-D2B5-41D0-881F-EBC6437DE650}"/>
              </a:ext>
            </a:extLst>
          </p:cNvPr>
          <p:cNvSpPr/>
          <p:nvPr/>
        </p:nvSpPr>
        <p:spPr>
          <a:xfrm>
            <a:off x="799491" y="3476066"/>
            <a:ext cx="3167389" cy="510988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A321F7C2-6E79-4D12-8443-4BCEB38B9835}"/>
              </a:ext>
            </a:extLst>
          </p:cNvPr>
          <p:cNvSpPr txBox="1"/>
          <p:nvPr/>
        </p:nvSpPr>
        <p:spPr>
          <a:xfrm>
            <a:off x="5646360" y="3281785"/>
            <a:ext cx="8858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(0, 0.6, 0.6, 0.6)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8E31B63-6347-4F09-AD28-1F24B75F58E0}"/>
              </a:ext>
            </a:extLst>
          </p:cNvPr>
          <p:cNvSpPr txBox="1"/>
          <p:nvPr/>
        </p:nvSpPr>
        <p:spPr>
          <a:xfrm>
            <a:off x="6532214" y="1536711"/>
            <a:ext cx="8858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(1, 0.3, 0.3, 1)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83E13C7-2C8D-4B95-BC84-5F762C307A47}"/>
              </a:ext>
            </a:extLst>
          </p:cNvPr>
          <p:cNvSpPr txBox="1"/>
          <p:nvPr/>
        </p:nvSpPr>
        <p:spPr>
          <a:xfrm>
            <a:off x="5397455" y="3665168"/>
            <a:ext cx="30330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result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 = </a:t>
            </a:r>
            <a:r>
              <a:rPr lang="de-DE" sz="900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0.6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* </a:t>
            </a:r>
            <a:r>
              <a:rPr lang="de-DE" sz="900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(0, 0.6, 0.6)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+ </a:t>
            </a:r>
            <a:r>
              <a:rPr lang="de-DE" sz="900" dirty="0">
                <a:solidFill>
                  <a:schemeClr val="accent4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(1 – 0.6) 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* </a:t>
            </a:r>
            <a:r>
              <a:rPr lang="de-DE" sz="900" dirty="0">
                <a:solidFill>
                  <a:schemeClr val="accent4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(1, 0.3, 0.3) </a:t>
            </a:r>
          </a:p>
        </p:txBody>
      </p:sp>
      <p:sp>
        <p:nvSpPr>
          <p:cNvPr id="17" name="Gleichschenkliges Dreieck 16">
            <a:extLst>
              <a:ext uri="{FF2B5EF4-FFF2-40B4-BE49-F238E27FC236}">
                <a16:creationId xmlns:a16="http://schemas.microsoft.com/office/drawing/2014/main" id="{9591C821-93E5-40E1-BCCE-8242BE4DF4BB}"/>
              </a:ext>
            </a:extLst>
          </p:cNvPr>
          <p:cNvSpPr/>
          <p:nvPr/>
        </p:nvSpPr>
        <p:spPr>
          <a:xfrm rot="4529544">
            <a:off x="6100165" y="1907721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Gleichschenkliges Dreieck 17">
            <a:extLst>
              <a:ext uri="{FF2B5EF4-FFF2-40B4-BE49-F238E27FC236}">
                <a16:creationId xmlns:a16="http://schemas.microsoft.com/office/drawing/2014/main" id="{9DEAAF00-63B5-4172-8F91-FCFB3F03B6FD}"/>
              </a:ext>
            </a:extLst>
          </p:cNvPr>
          <p:cNvSpPr/>
          <p:nvPr/>
        </p:nvSpPr>
        <p:spPr>
          <a:xfrm rot="2440919">
            <a:off x="5973203" y="1862394"/>
            <a:ext cx="907160" cy="966738"/>
          </a:xfrm>
          <a:prstGeom prst="triangl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9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animBg="1"/>
      <p:bldP spid="14" grpId="0"/>
      <p:bldP spid="15" grpId="0"/>
      <p:bldP spid="16" grpId="0"/>
      <p:bldP spid="17" grpId="0" animBg="1"/>
      <p:bldP spid="1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BLENDING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DAB051-35E7-4E9C-B1C0-F4C608B9DBCE}"/>
              </a:ext>
            </a:extLst>
          </p:cNvPr>
          <p:cNvSpPr txBox="1"/>
          <p:nvPr/>
        </p:nvSpPr>
        <p:spPr>
          <a:xfrm>
            <a:off x="2631147" y="749886"/>
            <a:ext cx="45405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Operation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creates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impression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combining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E2AD5BE-A52B-4FC2-9E6C-29242D7DDE38}"/>
              </a:ext>
            </a:extLst>
          </p:cNvPr>
          <p:cNvSpPr txBox="1"/>
          <p:nvPr/>
        </p:nvSpPr>
        <p:spPr>
          <a:xfrm>
            <a:off x="810694" y="1438986"/>
            <a:ext cx="267881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Alpha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value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defines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level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       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1: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object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opaque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       0: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object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transparent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b="1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Alpha </a:t>
            </a:r>
            <a:r>
              <a:rPr lang="de-DE" sz="900" b="1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test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Discarding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fragments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specific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transparency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</p:txBody>
      </p:sp>
      <p:sp>
        <p:nvSpPr>
          <p:cNvPr id="7" name="Google Shape;189;p26">
            <a:extLst>
              <a:ext uri="{FF2B5EF4-FFF2-40B4-BE49-F238E27FC236}">
                <a16:creationId xmlns:a16="http://schemas.microsoft.com/office/drawing/2014/main" id="{7B2D1045-D7A8-44E9-B0CA-5774C4C9C875}"/>
              </a:ext>
            </a:extLst>
          </p:cNvPr>
          <p:cNvSpPr txBox="1">
            <a:spLocks/>
          </p:cNvSpPr>
          <p:nvPr/>
        </p:nvSpPr>
        <p:spPr>
          <a:xfrm>
            <a:off x="810694" y="1156446"/>
            <a:ext cx="1421257" cy="3910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b="1" dirty="0">
                <a:latin typeface="Assistant Light" panose="00000400000000000000" charset="-79"/>
                <a:cs typeface="Assistant Light" panose="00000400000000000000" charset="-79"/>
              </a:rPr>
              <a:t>TRANSPARENCY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D862802-38C6-4FA2-94A6-CDE46135BDBA}"/>
              </a:ext>
            </a:extLst>
          </p:cNvPr>
          <p:cNvSpPr txBox="1"/>
          <p:nvPr/>
        </p:nvSpPr>
        <p:spPr>
          <a:xfrm>
            <a:off x="799492" y="2682084"/>
            <a:ext cx="3167389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Variables: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C(source): Output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shader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):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Current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in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F(source): Source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factor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F(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): Destination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factor</a:t>
            </a:r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Blending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Equation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:</a:t>
            </a: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    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result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 = F(source )*C(source)+F(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)*C(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destination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</a:t>
            </a: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endParaRPr lang="de-DE" sz="9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Different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Factors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possible</a:t>
            </a:r>
          </a:p>
        </p:txBody>
      </p:sp>
      <p:sp>
        <p:nvSpPr>
          <p:cNvPr id="9" name="Google Shape;189;p26">
            <a:extLst>
              <a:ext uri="{FF2B5EF4-FFF2-40B4-BE49-F238E27FC236}">
                <a16:creationId xmlns:a16="http://schemas.microsoft.com/office/drawing/2014/main" id="{105621FF-AE60-4C7C-A391-0A08D8FBB487}"/>
              </a:ext>
            </a:extLst>
          </p:cNvPr>
          <p:cNvSpPr txBox="1">
            <a:spLocks/>
          </p:cNvSpPr>
          <p:nvPr/>
        </p:nvSpPr>
        <p:spPr>
          <a:xfrm>
            <a:off x="799494" y="2399544"/>
            <a:ext cx="1421257" cy="3910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b="1" dirty="0">
                <a:latin typeface="Assistant Light" panose="00000400000000000000" charset="-79"/>
                <a:cs typeface="Assistant Light" panose="00000400000000000000" charset="-79"/>
              </a:rPr>
              <a:t>BLENDING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441C856-D2B5-41D0-881F-EBC6437DE650}"/>
              </a:ext>
            </a:extLst>
          </p:cNvPr>
          <p:cNvSpPr/>
          <p:nvPr/>
        </p:nvSpPr>
        <p:spPr>
          <a:xfrm>
            <a:off x="799491" y="3476066"/>
            <a:ext cx="3167389" cy="510988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A870506D-2A2D-4D3F-98CB-8B264D8A1640}"/>
              </a:ext>
            </a:extLst>
          </p:cNvPr>
          <p:cNvSpPr txBox="1"/>
          <p:nvPr/>
        </p:nvSpPr>
        <p:spPr>
          <a:xfrm>
            <a:off x="5646361" y="3279690"/>
            <a:ext cx="8858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(0, 0.6, 0.6, 0.5)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52CC3206-67E7-451A-AEDB-7328C48248CC}"/>
              </a:ext>
            </a:extLst>
          </p:cNvPr>
          <p:cNvSpPr txBox="1"/>
          <p:nvPr/>
        </p:nvSpPr>
        <p:spPr>
          <a:xfrm>
            <a:off x="6532215" y="1534616"/>
            <a:ext cx="8858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(1, 0.3, 0.3, 0.5)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F2BC2BF-2ACB-4A28-9760-8A3F00C6C482}"/>
              </a:ext>
            </a:extLst>
          </p:cNvPr>
          <p:cNvSpPr txBox="1"/>
          <p:nvPr/>
        </p:nvSpPr>
        <p:spPr>
          <a:xfrm>
            <a:off x="5397456" y="3663073"/>
            <a:ext cx="30330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C(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result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) = </a:t>
            </a:r>
            <a:r>
              <a:rPr lang="de-DE" sz="900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0.5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* </a:t>
            </a:r>
            <a:r>
              <a:rPr lang="de-DE" sz="900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(0, 0.6, 0.6)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+ </a:t>
            </a:r>
            <a:r>
              <a:rPr lang="de-DE" sz="900" dirty="0">
                <a:solidFill>
                  <a:schemeClr val="accent4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(1 – 0.5) 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* </a:t>
            </a:r>
            <a:r>
              <a:rPr lang="de-DE" sz="900" dirty="0">
                <a:solidFill>
                  <a:schemeClr val="accent4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(0.5, 0.15, 0.15) 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9EDA5105-0081-4C4E-A084-C581F11C9DBB}"/>
              </a:ext>
            </a:extLst>
          </p:cNvPr>
          <p:cNvSpPr txBox="1"/>
          <p:nvPr/>
        </p:nvSpPr>
        <p:spPr>
          <a:xfrm>
            <a:off x="5423826" y="1278332"/>
            <a:ext cx="11083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b="1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What</a:t>
            </a:r>
            <a:r>
              <a:rPr lang="de-DE" sz="900" b="1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b="1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about</a:t>
            </a:r>
            <a:r>
              <a:rPr lang="de-DE" sz="900" b="1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b="1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this</a:t>
            </a:r>
            <a:r>
              <a:rPr lang="de-DE" sz="900" b="1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?</a:t>
            </a:r>
            <a:endParaRPr lang="de-DE" sz="900" b="1" dirty="0">
              <a:solidFill>
                <a:schemeClr val="accent4"/>
              </a:solidFill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</p:txBody>
      </p:sp>
      <p:sp>
        <p:nvSpPr>
          <p:cNvPr id="16" name="Gleichschenkliges Dreieck 15">
            <a:extLst>
              <a:ext uri="{FF2B5EF4-FFF2-40B4-BE49-F238E27FC236}">
                <a16:creationId xmlns:a16="http://schemas.microsoft.com/office/drawing/2014/main" id="{250F8FCB-559B-4557-90A4-433786762353}"/>
              </a:ext>
            </a:extLst>
          </p:cNvPr>
          <p:cNvSpPr/>
          <p:nvPr/>
        </p:nvSpPr>
        <p:spPr>
          <a:xfrm rot="4529544">
            <a:off x="6100165" y="1907721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Gleichschenkliges Dreieck 16">
            <a:extLst>
              <a:ext uri="{FF2B5EF4-FFF2-40B4-BE49-F238E27FC236}">
                <a16:creationId xmlns:a16="http://schemas.microsoft.com/office/drawing/2014/main" id="{97482058-A21D-47BF-94E2-67B0379EE067}"/>
              </a:ext>
            </a:extLst>
          </p:cNvPr>
          <p:cNvSpPr/>
          <p:nvPr/>
        </p:nvSpPr>
        <p:spPr>
          <a:xfrm rot="2440919">
            <a:off x="5973203" y="1862394"/>
            <a:ext cx="907160" cy="966738"/>
          </a:xfrm>
          <a:prstGeom prst="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151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7502" y="405336"/>
            <a:ext cx="3278211" cy="689100"/>
          </a:xfrm>
        </p:spPr>
        <p:txBody>
          <a:bodyPr/>
          <a:lstStyle/>
          <a:p>
            <a:r>
              <a:rPr lang="de-DE" dirty="0"/>
              <a:t>TRANSPARENCY AND DEPTH TEST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1516E90-FD21-4C43-B827-E2B975E0C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6608" y="1418050"/>
            <a:ext cx="3798854" cy="2828530"/>
          </a:xfrm>
          <a:prstGeom prst="rect">
            <a:avLst/>
          </a:prstGeom>
        </p:spPr>
      </p:pic>
      <p:sp>
        <p:nvSpPr>
          <p:cNvPr id="8" name="Google Shape;222;p27">
            <a:extLst>
              <a:ext uri="{FF2B5EF4-FFF2-40B4-BE49-F238E27FC236}">
                <a16:creationId xmlns:a16="http://schemas.microsoft.com/office/drawing/2014/main" id="{01795C0B-B8A0-472E-9A81-87281CDF17D4}"/>
              </a:ext>
            </a:extLst>
          </p:cNvPr>
          <p:cNvSpPr txBox="1">
            <a:spLocks/>
          </p:cNvSpPr>
          <p:nvPr/>
        </p:nvSpPr>
        <p:spPr>
          <a:xfrm flipH="1">
            <a:off x="1341168" y="1762600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depth test writes “winning” value to depth buffer regardless the transparency</a:t>
            </a:r>
          </a:p>
          <a:p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test discards values that should be visible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A013A0DE-D617-49EF-A064-BC017AF2AA40}"/>
              </a:ext>
            </a:extLst>
          </p:cNvPr>
          <p:cNvSpPr txBox="1">
            <a:spLocks/>
          </p:cNvSpPr>
          <p:nvPr/>
        </p:nvSpPr>
        <p:spPr>
          <a:xfrm>
            <a:off x="311324" y="1418050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PROBLEM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0" name="Google Shape;222;p27">
            <a:extLst>
              <a:ext uri="{FF2B5EF4-FFF2-40B4-BE49-F238E27FC236}">
                <a16:creationId xmlns:a16="http://schemas.microsoft.com/office/drawing/2014/main" id="{ACE58BE1-3A35-4E76-B5BC-1CA90374AFA8}"/>
              </a:ext>
            </a:extLst>
          </p:cNvPr>
          <p:cNvSpPr txBox="1">
            <a:spLocks/>
          </p:cNvSpPr>
          <p:nvPr/>
        </p:nvSpPr>
        <p:spPr>
          <a:xfrm flipH="1">
            <a:off x="1341168" y="3002624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Two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rendering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loops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draw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opaque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elements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Sort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transparent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elements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draw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transparent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elements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takes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high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processing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power</a:t>
            </a:r>
          </a:p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order-independent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transparency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Per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(dual)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depth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peeling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Loop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4709132-AE14-468C-9A7B-107B978EF014}"/>
              </a:ext>
            </a:extLst>
          </p:cNvPr>
          <p:cNvSpPr txBox="1">
            <a:spLocks/>
          </p:cNvSpPr>
          <p:nvPr/>
        </p:nvSpPr>
        <p:spPr>
          <a:xfrm>
            <a:off x="311324" y="2658074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SOLUTION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2" name="Google Shape;222;p27">
            <a:extLst>
              <a:ext uri="{FF2B5EF4-FFF2-40B4-BE49-F238E27FC236}">
                <a16:creationId xmlns:a16="http://schemas.microsoft.com/office/drawing/2014/main" id="{6DC65315-9EC0-41AF-9E8F-868F19125AEE}"/>
              </a:ext>
            </a:extLst>
          </p:cNvPr>
          <p:cNvSpPr txBox="1">
            <a:spLocks/>
          </p:cNvSpPr>
          <p:nvPr/>
        </p:nvSpPr>
        <p:spPr>
          <a:xfrm flipH="1">
            <a:off x="4490554" y="4193691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7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https://learnopengl.com/Advanced-OpenGL/Blending</a:t>
            </a:r>
            <a:endParaRPr lang="en-GB" sz="5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839530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/>
          <p:nvPr/>
        </p:nvSpPr>
        <p:spPr>
          <a:xfrm>
            <a:off x="-2218434" y="1080595"/>
            <a:ext cx="3979200" cy="34476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0"/>
          <p:cNvSpPr/>
          <p:nvPr/>
        </p:nvSpPr>
        <p:spPr>
          <a:xfrm>
            <a:off x="300191" y="1536841"/>
            <a:ext cx="2769000" cy="2399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87" name="Google Shape;287;p30"/>
          <p:cNvGrpSpPr/>
          <p:nvPr/>
        </p:nvGrpSpPr>
        <p:grpSpPr>
          <a:xfrm>
            <a:off x="1465106" y="1846182"/>
            <a:ext cx="438935" cy="424808"/>
            <a:chOff x="1190625" y="322100"/>
            <a:chExt cx="5219200" cy="5051225"/>
          </a:xfrm>
        </p:grpSpPr>
        <p:sp>
          <p:nvSpPr>
            <p:cNvPr id="288" name="Google Shape;288;p30"/>
            <p:cNvSpPr/>
            <p:nvPr/>
          </p:nvSpPr>
          <p:spPr>
            <a:xfrm>
              <a:off x="1756575" y="827725"/>
              <a:ext cx="2772700" cy="2643850"/>
            </a:xfrm>
            <a:custGeom>
              <a:avLst/>
              <a:gdLst/>
              <a:ahLst/>
              <a:cxnLst/>
              <a:rect l="l" t="t" r="r" b="b"/>
              <a:pathLst>
                <a:path w="110908" h="105754" extrusionOk="0">
                  <a:moveTo>
                    <a:pt x="38785" y="52029"/>
                  </a:moveTo>
                  <a:cubicBezTo>
                    <a:pt x="41395" y="52029"/>
                    <a:pt x="43515" y="54149"/>
                    <a:pt x="43515" y="56759"/>
                  </a:cubicBezTo>
                  <a:cubicBezTo>
                    <a:pt x="43515" y="59336"/>
                    <a:pt x="41395" y="61456"/>
                    <a:pt x="38785" y="61456"/>
                  </a:cubicBezTo>
                  <a:cubicBezTo>
                    <a:pt x="36208" y="61456"/>
                    <a:pt x="34088" y="59336"/>
                    <a:pt x="34088" y="56759"/>
                  </a:cubicBezTo>
                  <a:cubicBezTo>
                    <a:pt x="34088" y="54149"/>
                    <a:pt x="36208" y="52029"/>
                    <a:pt x="38785" y="52029"/>
                  </a:cubicBezTo>
                  <a:close/>
                  <a:moveTo>
                    <a:pt x="58031" y="6002"/>
                  </a:moveTo>
                  <a:cubicBezTo>
                    <a:pt x="70524" y="6002"/>
                    <a:pt x="82300" y="10895"/>
                    <a:pt x="91173" y="19735"/>
                  </a:cubicBezTo>
                  <a:cubicBezTo>
                    <a:pt x="98153" y="26716"/>
                    <a:pt x="102655" y="35523"/>
                    <a:pt x="104253" y="45081"/>
                  </a:cubicBezTo>
                  <a:lnTo>
                    <a:pt x="87813" y="61130"/>
                  </a:lnTo>
                  <a:cubicBezTo>
                    <a:pt x="86280" y="60249"/>
                    <a:pt x="84486" y="59760"/>
                    <a:pt x="82561" y="59760"/>
                  </a:cubicBezTo>
                  <a:cubicBezTo>
                    <a:pt x="78842" y="59760"/>
                    <a:pt x="75580" y="61652"/>
                    <a:pt x="73656" y="64522"/>
                  </a:cubicBezTo>
                  <a:lnTo>
                    <a:pt x="49517" y="56954"/>
                  </a:lnTo>
                  <a:cubicBezTo>
                    <a:pt x="49517" y="56889"/>
                    <a:pt x="49517" y="56824"/>
                    <a:pt x="49517" y="56759"/>
                  </a:cubicBezTo>
                  <a:cubicBezTo>
                    <a:pt x="49517" y="50822"/>
                    <a:pt x="44722" y="46027"/>
                    <a:pt x="38785" y="46027"/>
                  </a:cubicBezTo>
                  <a:cubicBezTo>
                    <a:pt x="32881" y="46027"/>
                    <a:pt x="28053" y="50822"/>
                    <a:pt x="28053" y="56759"/>
                  </a:cubicBezTo>
                  <a:cubicBezTo>
                    <a:pt x="28053" y="58683"/>
                    <a:pt x="28575" y="60510"/>
                    <a:pt x="29489" y="62076"/>
                  </a:cubicBezTo>
                  <a:lnTo>
                    <a:pt x="16799" y="75189"/>
                  </a:lnTo>
                  <a:cubicBezTo>
                    <a:pt x="7209" y="57411"/>
                    <a:pt x="9884" y="34740"/>
                    <a:pt x="24889" y="19735"/>
                  </a:cubicBezTo>
                  <a:cubicBezTo>
                    <a:pt x="33729" y="10895"/>
                    <a:pt x="45505" y="6002"/>
                    <a:pt x="58031" y="6002"/>
                  </a:cubicBezTo>
                  <a:close/>
                  <a:moveTo>
                    <a:pt x="82561" y="65762"/>
                  </a:moveTo>
                  <a:cubicBezTo>
                    <a:pt x="85171" y="65762"/>
                    <a:pt x="87291" y="67882"/>
                    <a:pt x="87291" y="70492"/>
                  </a:cubicBezTo>
                  <a:cubicBezTo>
                    <a:pt x="87291" y="73069"/>
                    <a:pt x="85171" y="75189"/>
                    <a:pt x="82561" y="75189"/>
                  </a:cubicBezTo>
                  <a:cubicBezTo>
                    <a:pt x="79984" y="75189"/>
                    <a:pt x="77864" y="73069"/>
                    <a:pt x="77864" y="70492"/>
                  </a:cubicBezTo>
                  <a:cubicBezTo>
                    <a:pt x="77864" y="67882"/>
                    <a:pt x="79984" y="65762"/>
                    <a:pt x="82561" y="65762"/>
                  </a:cubicBezTo>
                  <a:close/>
                  <a:moveTo>
                    <a:pt x="104873" y="52877"/>
                  </a:moveTo>
                  <a:cubicBezTo>
                    <a:pt x="104873" y="65403"/>
                    <a:pt x="100013" y="77146"/>
                    <a:pt x="91173" y="86019"/>
                  </a:cubicBezTo>
                  <a:cubicBezTo>
                    <a:pt x="82300" y="94859"/>
                    <a:pt x="70524" y="99719"/>
                    <a:pt x="58031" y="99719"/>
                  </a:cubicBezTo>
                  <a:cubicBezTo>
                    <a:pt x="45505" y="99719"/>
                    <a:pt x="33729" y="94859"/>
                    <a:pt x="24889" y="86019"/>
                  </a:cubicBezTo>
                  <a:cubicBezTo>
                    <a:pt x="23128" y="84257"/>
                    <a:pt x="21529" y="82398"/>
                    <a:pt x="20127" y="80441"/>
                  </a:cubicBezTo>
                  <a:lnTo>
                    <a:pt x="33794" y="66251"/>
                  </a:lnTo>
                  <a:cubicBezTo>
                    <a:pt x="35295" y="67034"/>
                    <a:pt x="36991" y="67491"/>
                    <a:pt x="38785" y="67491"/>
                  </a:cubicBezTo>
                  <a:cubicBezTo>
                    <a:pt x="42504" y="67491"/>
                    <a:pt x="45798" y="65566"/>
                    <a:pt x="47723" y="62696"/>
                  </a:cubicBezTo>
                  <a:lnTo>
                    <a:pt x="71829" y="70263"/>
                  </a:lnTo>
                  <a:cubicBezTo>
                    <a:pt x="71829" y="70329"/>
                    <a:pt x="71829" y="70426"/>
                    <a:pt x="71829" y="70492"/>
                  </a:cubicBezTo>
                  <a:cubicBezTo>
                    <a:pt x="71829" y="76396"/>
                    <a:pt x="76657" y="81224"/>
                    <a:pt x="82561" y="81224"/>
                  </a:cubicBezTo>
                  <a:cubicBezTo>
                    <a:pt x="88498" y="81224"/>
                    <a:pt x="93293" y="76396"/>
                    <a:pt x="93293" y="70492"/>
                  </a:cubicBezTo>
                  <a:cubicBezTo>
                    <a:pt x="93293" y="68665"/>
                    <a:pt x="92836" y="66936"/>
                    <a:pt x="92021" y="65436"/>
                  </a:cubicBezTo>
                  <a:lnTo>
                    <a:pt x="104873" y="52877"/>
                  </a:lnTo>
                  <a:close/>
                  <a:moveTo>
                    <a:pt x="58031" y="0"/>
                  </a:moveTo>
                  <a:cubicBezTo>
                    <a:pt x="43907" y="0"/>
                    <a:pt x="30630" y="5480"/>
                    <a:pt x="20616" y="15462"/>
                  </a:cubicBezTo>
                  <a:cubicBezTo>
                    <a:pt x="0" y="36110"/>
                    <a:pt x="0" y="69644"/>
                    <a:pt x="20616" y="90259"/>
                  </a:cubicBezTo>
                  <a:cubicBezTo>
                    <a:pt x="30630" y="100241"/>
                    <a:pt x="43907" y="105754"/>
                    <a:pt x="58031" y="105754"/>
                  </a:cubicBezTo>
                  <a:cubicBezTo>
                    <a:pt x="72155" y="105754"/>
                    <a:pt x="85432" y="100241"/>
                    <a:pt x="95413" y="90259"/>
                  </a:cubicBezTo>
                  <a:cubicBezTo>
                    <a:pt x="105395" y="80278"/>
                    <a:pt x="110908" y="67001"/>
                    <a:pt x="110908" y="52877"/>
                  </a:cubicBezTo>
                  <a:cubicBezTo>
                    <a:pt x="110908" y="38753"/>
                    <a:pt x="105395" y="25476"/>
                    <a:pt x="95413" y="15462"/>
                  </a:cubicBezTo>
                  <a:cubicBezTo>
                    <a:pt x="85432" y="5480"/>
                    <a:pt x="72155" y="0"/>
                    <a:pt x="580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2540250" y="1133150"/>
              <a:ext cx="1003100" cy="361675"/>
            </a:xfrm>
            <a:custGeom>
              <a:avLst/>
              <a:gdLst/>
              <a:ahLst/>
              <a:cxnLst/>
              <a:rect l="l" t="t" r="r" b="b"/>
              <a:pathLst>
                <a:path w="40124" h="14467" extrusionOk="0">
                  <a:moveTo>
                    <a:pt x="26695" y="0"/>
                  </a:moveTo>
                  <a:cubicBezTo>
                    <a:pt x="17011" y="0"/>
                    <a:pt x="7480" y="3432"/>
                    <a:pt x="1" y="9932"/>
                  </a:cubicBezTo>
                  <a:lnTo>
                    <a:pt x="3948" y="14466"/>
                  </a:lnTo>
                  <a:cubicBezTo>
                    <a:pt x="10333" y="8927"/>
                    <a:pt x="18447" y="6012"/>
                    <a:pt x="26688" y="6012"/>
                  </a:cubicBezTo>
                  <a:cubicBezTo>
                    <a:pt x="30530" y="6012"/>
                    <a:pt x="34399" y="6646"/>
                    <a:pt x="38134" y="7942"/>
                  </a:cubicBezTo>
                  <a:lnTo>
                    <a:pt x="40123" y="2266"/>
                  </a:lnTo>
                  <a:cubicBezTo>
                    <a:pt x="35741" y="744"/>
                    <a:pt x="31202" y="0"/>
                    <a:pt x="26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3658300" y="1281125"/>
              <a:ext cx="211250" cy="211250"/>
            </a:xfrm>
            <a:custGeom>
              <a:avLst/>
              <a:gdLst/>
              <a:ahLst/>
              <a:cxnLst/>
              <a:rect l="l" t="t" r="r" b="b"/>
              <a:pathLst>
                <a:path w="8450" h="8450" extrusionOk="0">
                  <a:moveTo>
                    <a:pt x="3132" y="1"/>
                  </a:moveTo>
                  <a:lnTo>
                    <a:pt x="1" y="5122"/>
                  </a:lnTo>
                  <a:cubicBezTo>
                    <a:pt x="1566" y="6101"/>
                    <a:pt x="3100" y="7210"/>
                    <a:pt x="4535" y="8449"/>
                  </a:cubicBezTo>
                  <a:lnTo>
                    <a:pt x="8449" y="3883"/>
                  </a:lnTo>
                  <a:cubicBezTo>
                    <a:pt x="6786" y="2447"/>
                    <a:pt x="4992" y="1143"/>
                    <a:pt x="3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2827325" y="2952900"/>
              <a:ext cx="591250" cy="213675"/>
            </a:xfrm>
            <a:custGeom>
              <a:avLst/>
              <a:gdLst/>
              <a:ahLst/>
              <a:cxnLst/>
              <a:rect l="l" t="t" r="r" b="b"/>
              <a:pathLst>
                <a:path w="23650" h="8547" extrusionOk="0">
                  <a:moveTo>
                    <a:pt x="2251" y="1"/>
                  </a:moveTo>
                  <a:lnTo>
                    <a:pt x="0" y="5611"/>
                  </a:lnTo>
                  <a:cubicBezTo>
                    <a:pt x="4860" y="7536"/>
                    <a:pt x="9982" y="8547"/>
                    <a:pt x="15168" y="8547"/>
                  </a:cubicBezTo>
                  <a:cubicBezTo>
                    <a:pt x="17974" y="8547"/>
                    <a:pt x="20844" y="8253"/>
                    <a:pt x="23649" y="7634"/>
                  </a:cubicBezTo>
                  <a:lnTo>
                    <a:pt x="22410" y="1762"/>
                  </a:lnTo>
                  <a:cubicBezTo>
                    <a:pt x="20021" y="2267"/>
                    <a:pt x="17607" y="2518"/>
                    <a:pt x="15203" y="2518"/>
                  </a:cubicBezTo>
                  <a:cubicBezTo>
                    <a:pt x="10781" y="2518"/>
                    <a:pt x="6393" y="1670"/>
                    <a:pt x="2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1190625" y="322100"/>
              <a:ext cx="5219200" cy="5051225"/>
            </a:xfrm>
            <a:custGeom>
              <a:avLst/>
              <a:gdLst/>
              <a:ahLst/>
              <a:cxnLst/>
              <a:rect l="l" t="t" r="r" b="b"/>
              <a:pathLst>
                <a:path w="208768" h="202049" extrusionOk="0">
                  <a:moveTo>
                    <a:pt x="163850" y="28380"/>
                  </a:moveTo>
                  <a:cubicBezTo>
                    <a:pt x="166427" y="28380"/>
                    <a:pt x="168547" y="30500"/>
                    <a:pt x="168547" y="33110"/>
                  </a:cubicBezTo>
                  <a:cubicBezTo>
                    <a:pt x="168547" y="35687"/>
                    <a:pt x="166427" y="37807"/>
                    <a:pt x="163850" y="37807"/>
                  </a:cubicBezTo>
                  <a:cubicBezTo>
                    <a:pt x="161240" y="37807"/>
                    <a:pt x="159120" y="35687"/>
                    <a:pt x="159120" y="33110"/>
                  </a:cubicBezTo>
                  <a:cubicBezTo>
                    <a:pt x="159120" y="30500"/>
                    <a:pt x="161240" y="28380"/>
                    <a:pt x="163850" y="28380"/>
                  </a:cubicBezTo>
                  <a:close/>
                  <a:moveTo>
                    <a:pt x="10732" y="124804"/>
                  </a:moveTo>
                  <a:cubicBezTo>
                    <a:pt x="13342" y="124804"/>
                    <a:pt x="15429" y="126925"/>
                    <a:pt x="15429" y="129534"/>
                  </a:cubicBezTo>
                  <a:cubicBezTo>
                    <a:pt x="15429" y="132111"/>
                    <a:pt x="13342" y="134232"/>
                    <a:pt x="10732" y="134232"/>
                  </a:cubicBezTo>
                  <a:cubicBezTo>
                    <a:pt x="8122" y="134232"/>
                    <a:pt x="6035" y="132111"/>
                    <a:pt x="6035" y="129534"/>
                  </a:cubicBezTo>
                  <a:cubicBezTo>
                    <a:pt x="6035" y="126925"/>
                    <a:pt x="8122" y="124804"/>
                    <a:pt x="10732" y="124804"/>
                  </a:cubicBezTo>
                  <a:close/>
                  <a:moveTo>
                    <a:pt x="80669" y="6199"/>
                  </a:moveTo>
                  <a:cubicBezTo>
                    <a:pt x="97794" y="6199"/>
                    <a:pt x="114920" y="12723"/>
                    <a:pt x="127968" y="25771"/>
                  </a:cubicBezTo>
                  <a:cubicBezTo>
                    <a:pt x="154064" y="51866"/>
                    <a:pt x="154064" y="94337"/>
                    <a:pt x="127968" y="120401"/>
                  </a:cubicBezTo>
                  <a:cubicBezTo>
                    <a:pt x="114920" y="133449"/>
                    <a:pt x="97786" y="139973"/>
                    <a:pt x="80653" y="139973"/>
                  </a:cubicBezTo>
                  <a:cubicBezTo>
                    <a:pt x="63519" y="139973"/>
                    <a:pt x="46385" y="133449"/>
                    <a:pt x="33338" y="120401"/>
                  </a:cubicBezTo>
                  <a:cubicBezTo>
                    <a:pt x="7242" y="94337"/>
                    <a:pt x="7242" y="51866"/>
                    <a:pt x="33338" y="25771"/>
                  </a:cubicBezTo>
                  <a:cubicBezTo>
                    <a:pt x="46385" y="12723"/>
                    <a:pt x="63511" y="6199"/>
                    <a:pt x="80669" y="6199"/>
                  </a:cubicBezTo>
                  <a:close/>
                  <a:moveTo>
                    <a:pt x="137232" y="119161"/>
                  </a:moveTo>
                  <a:lnTo>
                    <a:pt x="147474" y="130121"/>
                  </a:lnTo>
                  <a:lnTo>
                    <a:pt x="136808" y="140788"/>
                  </a:lnTo>
                  <a:lnTo>
                    <a:pt x="126532" y="129828"/>
                  </a:lnTo>
                  <a:cubicBezTo>
                    <a:pt x="128490" y="128230"/>
                    <a:pt x="130414" y="126501"/>
                    <a:pt x="132241" y="124674"/>
                  </a:cubicBezTo>
                  <a:cubicBezTo>
                    <a:pt x="134002" y="122912"/>
                    <a:pt x="135666" y="121053"/>
                    <a:pt x="137232" y="119161"/>
                  </a:cubicBezTo>
                  <a:close/>
                  <a:moveTo>
                    <a:pt x="156119" y="129991"/>
                  </a:moveTo>
                  <a:lnTo>
                    <a:pt x="200253" y="173963"/>
                  </a:lnTo>
                  <a:lnTo>
                    <a:pt x="180681" y="193535"/>
                  </a:lnTo>
                  <a:lnTo>
                    <a:pt x="136547" y="149563"/>
                  </a:lnTo>
                  <a:lnTo>
                    <a:pt x="156119" y="129991"/>
                  </a:lnTo>
                  <a:close/>
                  <a:moveTo>
                    <a:pt x="178398" y="1"/>
                  </a:moveTo>
                  <a:lnTo>
                    <a:pt x="178398" y="6003"/>
                  </a:lnTo>
                  <a:lnTo>
                    <a:pt x="187499" y="6003"/>
                  </a:lnTo>
                  <a:lnTo>
                    <a:pt x="169264" y="23846"/>
                  </a:lnTo>
                  <a:cubicBezTo>
                    <a:pt x="167666" y="22900"/>
                    <a:pt x="165807" y="22378"/>
                    <a:pt x="163850" y="22378"/>
                  </a:cubicBezTo>
                  <a:cubicBezTo>
                    <a:pt x="157913" y="22378"/>
                    <a:pt x="153118" y="27173"/>
                    <a:pt x="153118" y="33110"/>
                  </a:cubicBezTo>
                  <a:cubicBezTo>
                    <a:pt x="153118" y="35002"/>
                    <a:pt x="153607" y="36763"/>
                    <a:pt x="154455" y="38329"/>
                  </a:cubicBezTo>
                  <a:lnTo>
                    <a:pt x="147866" y="44755"/>
                  </a:lnTo>
                  <a:cubicBezTo>
                    <a:pt x="144310" y="36307"/>
                    <a:pt x="139124" y="28380"/>
                    <a:pt x="132241" y="21530"/>
                  </a:cubicBezTo>
                  <a:cubicBezTo>
                    <a:pt x="118019" y="7308"/>
                    <a:pt x="99336" y="197"/>
                    <a:pt x="80657" y="197"/>
                  </a:cubicBezTo>
                  <a:cubicBezTo>
                    <a:pt x="61978" y="197"/>
                    <a:pt x="43303" y="7308"/>
                    <a:pt x="29097" y="21530"/>
                  </a:cubicBezTo>
                  <a:cubicBezTo>
                    <a:pt x="3751" y="46843"/>
                    <a:pt x="979" y="86346"/>
                    <a:pt x="20779" y="114758"/>
                  </a:cubicBezTo>
                  <a:lnTo>
                    <a:pt x="15723" y="120009"/>
                  </a:lnTo>
                  <a:cubicBezTo>
                    <a:pt x="14222" y="119226"/>
                    <a:pt x="12526" y="118802"/>
                    <a:pt x="10732" y="118802"/>
                  </a:cubicBezTo>
                  <a:cubicBezTo>
                    <a:pt x="4828" y="118802"/>
                    <a:pt x="0" y="123598"/>
                    <a:pt x="0" y="129534"/>
                  </a:cubicBezTo>
                  <a:cubicBezTo>
                    <a:pt x="0" y="135439"/>
                    <a:pt x="4828" y="140266"/>
                    <a:pt x="10732" y="140266"/>
                  </a:cubicBezTo>
                  <a:cubicBezTo>
                    <a:pt x="16636" y="140266"/>
                    <a:pt x="21464" y="135439"/>
                    <a:pt x="21464" y="129534"/>
                  </a:cubicBezTo>
                  <a:cubicBezTo>
                    <a:pt x="21464" y="127577"/>
                    <a:pt x="20942" y="125783"/>
                    <a:pt x="20061" y="124185"/>
                  </a:cubicBezTo>
                  <a:lnTo>
                    <a:pt x="24465" y="119618"/>
                  </a:lnTo>
                  <a:cubicBezTo>
                    <a:pt x="25933" y="121347"/>
                    <a:pt x="27466" y="123043"/>
                    <a:pt x="29097" y="124674"/>
                  </a:cubicBezTo>
                  <a:cubicBezTo>
                    <a:pt x="43319" y="138896"/>
                    <a:pt x="61978" y="146007"/>
                    <a:pt x="80669" y="146007"/>
                  </a:cubicBezTo>
                  <a:cubicBezTo>
                    <a:pt x="94989" y="146007"/>
                    <a:pt x="109342" y="141799"/>
                    <a:pt x="121672" y="133416"/>
                  </a:cubicBezTo>
                  <a:lnTo>
                    <a:pt x="132535" y="145061"/>
                  </a:lnTo>
                  <a:lnTo>
                    <a:pt x="128000" y="149563"/>
                  </a:lnTo>
                  <a:lnTo>
                    <a:pt x="180681" y="202048"/>
                  </a:lnTo>
                  <a:lnTo>
                    <a:pt x="208767" y="173963"/>
                  </a:lnTo>
                  <a:lnTo>
                    <a:pt x="156086" y="121477"/>
                  </a:lnTo>
                  <a:lnTo>
                    <a:pt x="151715" y="125848"/>
                  </a:lnTo>
                  <a:lnTo>
                    <a:pt x="140885" y="114268"/>
                  </a:lnTo>
                  <a:cubicBezTo>
                    <a:pt x="153705" y="95479"/>
                    <a:pt x="156804" y="71993"/>
                    <a:pt x="150149" y="50953"/>
                  </a:cubicBezTo>
                  <a:lnTo>
                    <a:pt x="158761" y="42537"/>
                  </a:lnTo>
                  <a:cubicBezTo>
                    <a:pt x="160261" y="43385"/>
                    <a:pt x="161990" y="43842"/>
                    <a:pt x="163850" y="43842"/>
                  </a:cubicBezTo>
                  <a:cubicBezTo>
                    <a:pt x="169754" y="43842"/>
                    <a:pt x="174582" y="39014"/>
                    <a:pt x="174582" y="33110"/>
                  </a:cubicBezTo>
                  <a:cubicBezTo>
                    <a:pt x="174582" y="31349"/>
                    <a:pt x="174157" y="29685"/>
                    <a:pt x="173407" y="28217"/>
                  </a:cubicBezTo>
                  <a:lnTo>
                    <a:pt x="191870" y="10178"/>
                  </a:lnTo>
                  <a:lnTo>
                    <a:pt x="191870" y="19508"/>
                  </a:lnTo>
                  <a:lnTo>
                    <a:pt x="197905" y="19508"/>
                  </a:lnTo>
                  <a:lnTo>
                    <a:pt x="197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4877475" y="3790425"/>
              <a:ext cx="738050" cy="628775"/>
            </a:xfrm>
            <a:custGeom>
              <a:avLst/>
              <a:gdLst/>
              <a:ahLst/>
              <a:cxnLst/>
              <a:rect l="l" t="t" r="r" b="b"/>
              <a:pathLst>
                <a:path w="29522" h="25151" extrusionOk="0">
                  <a:moveTo>
                    <a:pt x="8645" y="0"/>
                  </a:moveTo>
                  <a:lnTo>
                    <a:pt x="0" y="8612"/>
                  </a:lnTo>
                  <a:lnTo>
                    <a:pt x="4274" y="12885"/>
                  </a:lnTo>
                  <a:lnTo>
                    <a:pt x="8645" y="8514"/>
                  </a:lnTo>
                  <a:lnTo>
                    <a:pt x="25248" y="25150"/>
                  </a:lnTo>
                  <a:lnTo>
                    <a:pt x="29521" y="208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5637525" y="4441175"/>
              <a:ext cx="218575" cy="217775"/>
            </a:xfrm>
            <a:custGeom>
              <a:avLst/>
              <a:gdLst/>
              <a:ahLst/>
              <a:cxnLst/>
              <a:rect l="l" t="t" r="r" b="b"/>
              <a:pathLst>
                <a:path w="8743" h="8711" extrusionOk="0">
                  <a:moveTo>
                    <a:pt x="4273" y="1"/>
                  </a:moveTo>
                  <a:lnTo>
                    <a:pt x="0" y="4274"/>
                  </a:lnTo>
                  <a:lnTo>
                    <a:pt x="4469" y="8710"/>
                  </a:lnTo>
                  <a:lnTo>
                    <a:pt x="8742" y="4470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2006100" y="4048925"/>
              <a:ext cx="150900" cy="164750"/>
            </a:xfrm>
            <a:custGeom>
              <a:avLst/>
              <a:gdLst/>
              <a:ahLst/>
              <a:cxnLst/>
              <a:rect l="l" t="t" r="r" b="b"/>
              <a:pathLst>
                <a:path w="6036" h="6590" extrusionOk="0">
                  <a:moveTo>
                    <a:pt x="1" y="1"/>
                  </a:moveTo>
                  <a:lnTo>
                    <a:pt x="1" y="6590"/>
                  </a:lnTo>
                  <a:lnTo>
                    <a:pt x="6036" y="6590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2006100" y="4968800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3246475" y="4365350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5404275" y="3011625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5575550" y="170520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6073800" y="2396725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30"/>
          <p:cNvSpPr txBox="1">
            <a:spLocks noGrp="1"/>
          </p:cNvSpPr>
          <p:nvPr>
            <p:ph type="ctrTitle" idx="4294967295"/>
          </p:nvPr>
        </p:nvSpPr>
        <p:spPr>
          <a:xfrm flipH="1">
            <a:off x="751186" y="2306444"/>
            <a:ext cx="1877015" cy="4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>
                <a:solidFill>
                  <a:schemeClr val="lt1"/>
                </a:solidFill>
              </a:rPr>
              <a:t>ORDER INDEPENDENT TRANSPARENCY</a:t>
            </a:r>
            <a:endParaRPr sz="1300" dirty="0">
              <a:solidFill>
                <a:schemeClr val="lt1"/>
              </a:solidFill>
            </a:endParaRPr>
          </a:p>
        </p:txBody>
      </p:sp>
      <p:sp>
        <p:nvSpPr>
          <p:cNvPr id="330" name="Google Shape;330;p30"/>
          <p:cNvSpPr txBox="1">
            <a:spLocks noGrp="1"/>
          </p:cNvSpPr>
          <p:nvPr>
            <p:ph type="subTitle" idx="4294967295"/>
          </p:nvPr>
        </p:nvSpPr>
        <p:spPr>
          <a:xfrm flipH="1">
            <a:off x="783694" y="3040592"/>
            <a:ext cx="1734000" cy="903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ctr">
              <a:buNone/>
            </a:pP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sz="1100" dirty="0">
              <a:solidFill>
                <a:schemeClr val="lt1"/>
              </a:solidFill>
            </a:endParaRPr>
          </a:p>
        </p:txBody>
      </p:sp>
      <p:sp>
        <p:nvSpPr>
          <p:cNvPr id="47" name="Google Shape;222;p27">
            <a:extLst>
              <a:ext uri="{FF2B5EF4-FFF2-40B4-BE49-F238E27FC236}">
                <a16:creationId xmlns:a16="http://schemas.microsoft.com/office/drawing/2014/main" id="{C8FB1F3B-2CAA-42F6-BCF8-56A6F2CCF76E}"/>
              </a:ext>
            </a:extLst>
          </p:cNvPr>
          <p:cNvSpPr txBox="1">
            <a:spLocks/>
          </p:cNvSpPr>
          <p:nvPr/>
        </p:nvSpPr>
        <p:spPr>
          <a:xfrm flipH="1">
            <a:off x="4700941" y="1403455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Store fragments per pixel in linked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Sort values by depth</a:t>
            </a:r>
            <a:r>
              <a:rPr lang="en-GB" sz="8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en-GB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and mix</a:t>
            </a:r>
            <a:endParaRPr lang="en-GB" sz="10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50" name="Titel 1">
            <a:extLst>
              <a:ext uri="{FF2B5EF4-FFF2-40B4-BE49-F238E27FC236}">
                <a16:creationId xmlns:a16="http://schemas.microsoft.com/office/drawing/2014/main" id="{43C61400-57F5-4B6C-A3AC-5BB69B7F3B54}"/>
              </a:ext>
            </a:extLst>
          </p:cNvPr>
          <p:cNvSpPr txBox="1">
            <a:spLocks/>
          </p:cNvSpPr>
          <p:nvPr/>
        </p:nvSpPr>
        <p:spPr>
          <a:xfrm>
            <a:off x="3671097" y="1058905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GENERAL IDEA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51" name="Google Shape;222;p27">
            <a:extLst>
              <a:ext uri="{FF2B5EF4-FFF2-40B4-BE49-F238E27FC236}">
                <a16:creationId xmlns:a16="http://schemas.microsoft.com/office/drawing/2014/main" id="{E784C11E-DEE0-4431-94C8-9D783F8447E6}"/>
              </a:ext>
            </a:extLst>
          </p:cNvPr>
          <p:cNvSpPr txBox="1">
            <a:spLocks/>
          </p:cNvSpPr>
          <p:nvPr/>
        </p:nvSpPr>
        <p:spPr>
          <a:xfrm flipH="1">
            <a:off x="3784596" y="3609484"/>
            <a:ext cx="1377501" cy="6171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: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Tracks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size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Indicates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next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free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slot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in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58" name="Titel 1">
            <a:extLst>
              <a:ext uri="{FF2B5EF4-FFF2-40B4-BE49-F238E27FC236}">
                <a16:creationId xmlns:a16="http://schemas.microsoft.com/office/drawing/2014/main" id="{348DC266-1BB8-471F-80BD-563985684918}"/>
              </a:ext>
            </a:extLst>
          </p:cNvPr>
          <p:cNvSpPr txBox="1">
            <a:spLocks/>
          </p:cNvSpPr>
          <p:nvPr/>
        </p:nvSpPr>
        <p:spPr>
          <a:xfrm>
            <a:off x="4259951" y="2210911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REQUIRED MEMORY OBJECTS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5" name="Tabelle 6">
            <a:extLst>
              <a:ext uri="{FF2B5EF4-FFF2-40B4-BE49-F238E27FC236}">
                <a16:creationId xmlns:a16="http://schemas.microsoft.com/office/drawing/2014/main" id="{EC77A488-930B-4A71-A5B3-FD26D12429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798659"/>
              </p:ext>
            </p:extLst>
          </p:nvPr>
        </p:nvGraphicFramePr>
        <p:xfrm>
          <a:off x="5632649" y="2823505"/>
          <a:ext cx="673448" cy="697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362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168362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168362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168362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172437"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</a:endParaRPr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172437"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/>
                        <a:t>-</a:t>
                      </a:r>
                      <a:endParaRPr lang="en-GB" sz="80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172437"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172437"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/>
                        <a:t>-</a:t>
                      </a:r>
                      <a:endParaRPr lang="en-GB" sz="800" dirty="0"/>
                    </a:p>
                  </a:txBody>
                  <a:tcPr marL="52561" marR="52561" marT="26281" marB="26281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59" name="Google Shape;222;p27">
            <a:extLst>
              <a:ext uri="{FF2B5EF4-FFF2-40B4-BE49-F238E27FC236}">
                <a16:creationId xmlns:a16="http://schemas.microsoft.com/office/drawing/2014/main" id="{3B639F86-7AD5-43BE-8E05-750BC117A4DB}"/>
              </a:ext>
            </a:extLst>
          </p:cNvPr>
          <p:cNvSpPr txBox="1">
            <a:spLocks/>
          </p:cNvSpPr>
          <p:nvPr/>
        </p:nvSpPr>
        <p:spPr>
          <a:xfrm flipH="1">
            <a:off x="5350706" y="3609484"/>
            <a:ext cx="1510838" cy="6529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Head-</a:t>
            </a:r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Corresponds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screen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size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head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for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60" name="Google Shape;222;p27">
            <a:extLst>
              <a:ext uri="{FF2B5EF4-FFF2-40B4-BE49-F238E27FC236}">
                <a16:creationId xmlns:a16="http://schemas.microsoft.com/office/drawing/2014/main" id="{ABB95DB1-CD6B-4C26-BDF4-30D7CB41230D}"/>
              </a:ext>
            </a:extLst>
          </p:cNvPr>
          <p:cNvSpPr txBox="1">
            <a:spLocks/>
          </p:cNvSpPr>
          <p:nvPr/>
        </p:nvSpPr>
        <p:spPr>
          <a:xfrm flipH="1">
            <a:off x="7050153" y="3655481"/>
            <a:ext cx="1561637" cy="5762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b="1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r>
              <a:rPr lang="de-DE" sz="800" b="1" dirty="0">
                <a:latin typeface="Assistant Light" panose="00000400000000000000" charset="-79"/>
                <a:cs typeface="Assistant Light" panose="00000400000000000000" charset="-79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sz="8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651A302-895B-4694-A16F-C668B040E70A}"/>
              </a:ext>
            </a:extLst>
          </p:cNvPr>
          <p:cNvGrpSpPr/>
          <p:nvPr/>
        </p:nvGrpSpPr>
        <p:grpSpPr>
          <a:xfrm>
            <a:off x="4092710" y="3040592"/>
            <a:ext cx="258210" cy="261610"/>
            <a:chOff x="4092710" y="3040592"/>
            <a:chExt cx="258210" cy="261610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95254FDE-56FA-4450-8894-67729DFDD533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BDE3CA79-4001-4D99-A9B2-60ECF090F18E}"/>
                </a:ext>
              </a:extLst>
            </p:cNvPr>
            <p:cNvSpPr txBox="1"/>
            <p:nvPr/>
          </p:nvSpPr>
          <p:spPr>
            <a:xfrm>
              <a:off x="4092710" y="3040592"/>
              <a:ext cx="25821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100" dirty="0">
                  <a:latin typeface="Assistant Light" panose="00000400000000000000" charset="-79"/>
                  <a:cs typeface="Assistant Light" panose="00000400000000000000" charset="-79"/>
                </a:rPr>
                <a:t>0</a:t>
              </a:r>
              <a:endParaRPr lang="en-GB" sz="11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72C4359A-3827-44BA-8FDE-DC8FC4CFD49A}"/>
              </a:ext>
            </a:extLst>
          </p:cNvPr>
          <p:cNvGrpSpPr/>
          <p:nvPr/>
        </p:nvGrpSpPr>
        <p:grpSpPr>
          <a:xfrm>
            <a:off x="6914378" y="2926258"/>
            <a:ext cx="427939" cy="594383"/>
            <a:chOff x="7409064" y="2135325"/>
            <a:chExt cx="427939" cy="594383"/>
          </a:xfrm>
        </p:grpSpPr>
        <p:sp>
          <p:nvSpPr>
            <p:cNvPr id="63" name="Rechteck 62">
              <a:extLst>
                <a:ext uri="{FF2B5EF4-FFF2-40B4-BE49-F238E27FC236}">
                  <a16:creationId xmlns:a16="http://schemas.microsoft.com/office/drawing/2014/main" id="{E42F4B1C-4AE2-4ADB-86C8-503A678B5305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Google Shape;222;p27">
              <a:extLst>
                <a:ext uri="{FF2B5EF4-FFF2-40B4-BE49-F238E27FC236}">
                  <a16:creationId xmlns:a16="http://schemas.microsoft.com/office/drawing/2014/main" id="{E7EF6101-02CF-4C23-ACF1-0C27A5DA3156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09064" y="2135325"/>
              <a:ext cx="427939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700" b="1" dirty="0" err="1">
                  <a:latin typeface="Assistant Light" panose="00000400000000000000" charset="-79"/>
                  <a:cs typeface="Assistant Light" panose="00000400000000000000" charset="-79"/>
                </a:rPr>
                <a:t>Node</a:t>
              </a:r>
              <a:endParaRPr lang="de-DE" sz="700" b="1" dirty="0">
                <a:latin typeface="Assistant Light" panose="00000400000000000000" charset="-79"/>
                <a:cs typeface="Assistant Light" panose="00000400000000000000" charset="-79"/>
              </a:endParaRP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Color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Depth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18" name="Tabelle 18">
            <a:extLst>
              <a:ext uri="{FF2B5EF4-FFF2-40B4-BE49-F238E27FC236}">
                <a16:creationId xmlns:a16="http://schemas.microsoft.com/office/drawing/2014/main" id="{1106DD0C-A772-4734-91C2-AB45ED3952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918664"/>
              </p:ext>
            </p:extLst>
          </p:nvPr>
        </p:nvGraphicFramePr>
        <p:xfrm>
          <a:off x="7447102" y="2831541"/>
          <a:ext cx="1510838" cy="689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222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1110616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181425">
                <a:tc>
                  <a:txBody>
                    <a:bodyPr/>
                    <a:lstStyle/>
                    <a:p>
                      <a:endParaRPr lang="en-GB" sz="3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30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507675">
                <a:tc>
                  <a:txBody>
                    <a:bodyPr/>
                    <a:lstStyle/>
                    <a:p>
                      <a:endParaRPr lang="en-GB" sz="3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300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90322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latin typeface="Assistant Light" panose="00000400000000000000" charset="-79"/>
                  <a:cs typeface="Assistant Light" panose="00000400000000000000" charset="-79"/>
                </a:rPr>
                <a:t>0</a:t>
              </a:r>
              <a:endParaRPr lang="en-GB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Node1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0.7f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2055643"/>
              </p:ext>
            </p:extLst>
          </p:nvPr>
        </p:nvGraphicFramePr>
        <p:xfrm>
          <a:off x="2043599" y="3295073"/>
          <a:ext cx="4178541" cy="111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841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3463700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50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 flipV="1">
            <a:off x="2670069" y="2292395"/>
            <a:ext cx="128822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409809AD-D2BB-4993-BB05-85B3A66B2FAC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32" name="Tabelle 6">
            <a:extLst>
              <a:ext uri="{FF2B5EF4-FFF2-40B4-BE49-F238E27FC236}">
                <a16:creationId xmlns:a16="http://schemas.microsoft.com/office/drawing/2014/main" id="{8EAEC675-99C7-42BD-839E-8E2E2BDE1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9595930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3" name="Textfeld 32">
            <a:extLst>
              <a:ext uri="{FF2B5EF4-FFF2-40B4-BE49-F238E27FC236}">
                <a16:creationId xmlns:a16="http://schemas.microsoft.com/office/drawing/2014/main" id="{C6563EA4-6988-4FB0-9015-1082E0B152A2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24A6B17-8875-4AE4-B340-69A1366B90B1}"/>
              </a:ext>
            </a:extLst>
          </p:cNvPr>
          <p:cNvSpPr/>
          <p:nvPr/>
        </p:nvSpPr>
        <p:spPr>
          <a:xfrm>
            <a:off x="3961107" y="2022088"/>
            <a:ext cx="280679" cy="270305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9585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1" grpId="0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3F0390-5536-4DB5-AB0C-B00CEFD58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OPENGL GRAPHICS PIPELINE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0F7CB107-45A8-415E-AC15-B0B10F4D908A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6F9DEE83-426A-48C9-8992-01224210CFD1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6D1B77B-0829-4F64-A547-99A4B24D3785}"/>
              </a:ext>
            </a:extLst>
          </p:cNvPr>
          <p:cNvSpPr/>
          <p:nvPr/>
        </p:nvSpPr>
        <p:spPr>
          <a:xfrm>
            <a:off x="3704680" y="1438986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B681242-B71F-4938-9CB3-438DA3F93BB6}"/>
              </a:ext>
            </a:extLst>
          </p:cNvPr>
          <p:cNvSpPr/>
          <p:nvPr/>
        </p:nvSpPr>
        <p:spPr>
          <a:xfrm>
            <a:off x="3704677" y="2097310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B2409E0-EF63-4A2D-AA7F-BE2A54523C16}"/>
              </a:ext>
            </a:extLst>
          </p:cNvPr>
          <p:cNvSpPr/>
          <p:nvPr/>
        </p:nvSpPr>
        <p:spPr>
          <a:xfrm>
            <a:off x="3704678" y="2781844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8607F22-4B22-4740-B26E-55B241E3891B}"/>
              </a:ext>
            </a:extLst>
          </p:cNvPr>
          <p:cNvSpPr/>
          <p:nvPr/>
        </p:nvSpPr>
        <p:spPr>
          <a:xfrm>
            <a:off x="3704678" y="3482678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98F3AD-D796-49C4-8DBE-E55B737D381E}"/>
              </a:ext>
            </a:extLst>
          </p:cNvPr>
          <p:cNvSpPr/>
          <p:nvPr/>
        </p:nvSpPr>
        <p:spPr>
          <a:xfrm>
            <a:off x="3704679" y="4141002"/>
            <a:ext cx="1526241" cy="3645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D4655A5-787A-44D6-A08C-91905C09E7F1}"/>
              </a:ext>
            </a:extLst>
          </p:cNvPr>
          <p:cNvSpPr txBox="1"/>
          <p:nvPr/>
        </p:nvSpPr>
        <p:spPr>
          <a:xfrm>
            <a:off x="3886211" y="1488691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Vertex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EC0414D-C821-4694-A269-897314FDDDB8}"/>
              </a:ext>
            </a:extLst>
          </p:cNvPr>
          <p:cNvSpPr txBox="1"/>
          <p:nvPr/>
        </p:nvSpPr>
        <p:spPr>
          <a:xfrm>
            <a:off x="3818976" y="2147790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Primitive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996E1B7-F93C-4C24-8909-A08FC079B8B7}"/>
              </a:ext>
            </a:extLst>
          </p:cNvPr>
          <p:cNvSpPr txBox="1"/>
          <p:nvPr/>
        </p:nvSpPr>
        <p:spPr>
          <a:xfrm>
            <a:off x="4010594" y="2815097"/>
            <a:ext cx="9144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Rasterization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EC9C974-EC7B-4A55-BC20-CEAA0A209D95}"/>
              </a:ext>
            </a:extLst>
          </p:cNvPr>
          <p:cNvSpPr txBox="1"/>
          <p:nvPr/>
        </p:nvSpPr>
        <p:spPr>
          <a:xfrm>
            <a:off x="3829061" y="3538005"/>
            <a:ext cx="141193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Fragment Processing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859CC7A-C669-4AB2-A24B-4BE3687617F0}"/>
              </a:ext>
            </a:extLst>
          </p:cNvPr>
          <p:cNvSpPr txBox="1"/>
          <p:nvPr/>
        </p:nvSpPr>
        <p:spPr>
          <a:xfrm>
            <a:off x="3933277" y="4174976"/>
            <a:ext cx="12976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Pixel </a:t>
            </a:r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Operations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F2621E85-1F12-4101-8678-C9C805815236}"/>
              </a:ext>
            </a:extLst>
          </p:cNvPr>
          <p:cNvCxnSpPr>
            <a:endCxn id="5" idx="0"/>
          </p:cNvCxnSpPr>
          <p:nvPr/>
        </p:nvCxnSpPr>
        <p:spPr>
          <a:xfrm rot="10800000" flipV="1">
            <a:off x="4467801" y="1094436"/>
            <a:ext cx="507626" cy="34455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winkelt 17">
            <a:extLst>
              <a:ext uri="{FF2B5EF4-FFF2-40B4-BE49-F238E27FC236}">
                <a16:creationId xmlns:a16="http://schemas.microsoft.com/office/drawing/2014/main" id="{8A257220-F6C6-4A77-8201-F995795AF504}"/>
              </a:ext>
            </a:extLst>
          </p:cNvPr>
          <p:cNvCxnSpPr>
            <a:stCxn id="9" idx="2"/>
          </p:cNvCxnSpPr>
          <p:nvPr/>
        </p:nvCxnSpPr>
        <p:spPr>
          <a:xfrm rot="16200000" flipH="1">
            <a:off x="4549522" y="4423850"/>
            <a:ext cx="293754" cy="45719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0DFDBA1A-E7BE-4146-B77C-747D7A6D08EA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4467798" y="1803556"/>
            <a:ext cx="3" cy="293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0CC7294D-F91B-4493-BF6E-55E275F4DE94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4467798" y="2461880"/>
            <a:ext cx="1" cy="319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DD0FBF89-41BC-4D63-B4C5-9F8D4EC7768A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4467799" y="3146414"/>
            <a:ext cx="0" cy="336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E23EB14-291A-4E1B-A408-F456288012CE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4467799" y="3847248"/>
            <a:ext cx="1" cy="293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eschweifte Klammer links 28">
            <a:extLst>
              <a:ext uri="{FF2B5EF4-FFF2-40B4-BE49-F238E27FC236}">
                <a16:creationId xmlns:a16="http://schemas.microsoft.com/office/drawing/2014/main" id="{DABDF30E-BA4D-4397-8EB5-8D8BF8A22A0A}"/>
              </a:ext>
            </a:extLst>
          </p:cNvPr>
          <p:cNvSpPr/>
          <p:nvPr/>
        </p:nvSpPr>
        <p:spPr>
          <a:xfrm>
            <a:off x="5367063" y="2540579"/>
            <a:ext cx="339542" cy="1964993"/>
          </a:xfrm>
          <a:prstGeom prst="leftBrace">
            <a:avLst>
              <a:gd name="adj1" fmla="val 34075"/>
              <a:gd name="adj2" fmla="val 9271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54EAE706-D99D-4999-ABF8-CF23AD8A39E0}"/>
              </a:ext>
            </a:extLst>
          </p:cNvPr>
          <p:cNvSpPr txBox="1"/>
          <p:nvPr/>
        </p:nvSpPr>
        <p:spPr>
          <a:xfrm>
            <a:off x="5057784" y="959100"/>
            <a:ext cx="6488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306B3494-C2E0-492C-A8E5-BAAC2E7178E3}"/>
              </a:ext>
            </a:extLst>
          </p:cNvPr>
          <p:cNvSpPr txBox="1"/>
          <p:nvPr/>
        </p:nvSpPr>
        <p:spPr>
          <a:xfrm>
            <a:off x="5042652" y="4661763"/>
            <a:ext cx="9480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50" dirty="0" err="1">
                <a:latin typeface="Assistant Light" panose="00000400000000000000" charset="-79"/>
                <a:cs typeface="Assistant Light" panose="00000400000000000000" charset="-79"/>
              </a:rPr>
              <a:t>Framebuffer</a:t>
            </a:r>
            <a:endParaRPr lang="en-GB" sz="105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D5B1200D-506A-451F-A09C-DDC1CD9023A4}"/>
              </a:ext>
            </a:extLst>
          </p:cNvPr>
          <p:cNvSpPr/>
          <p:nvPr/>
        </p:nvSpPr>
        <p:spPr>
          <a:xfrm>
            <a:off x="5842774" y="2540579"/>
            <a:ext cx="1139648" cy="2722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36E55A9A-D36E-4CAE-AFA1-BE08C17D922D}"/>
              </a:ext>
            </a:extLst>
          </p:cNvPr>
          <p:cNvSpPr/>
          <p:nvPr/>
        </p:nvSpPr>
        <p:spPr>
          <a:xfrm>
            <a:off x="5842748" y="2963381"/>
            <a:ext cx="1139648" cy="2722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EB48C0BB-C7B0-40D3-9709-ABFE9F84D164}"/>
              </a:ext>
            </a:extLst>
          </p:cNvPr>
          <p:cNvSpPr/>
          <p:nvPr/>
        </p:nvSpPr>
        <p:spPr>
          <a:xfrm>
            <a:off x="5852853" y="3386183"/>
            <a:ext cx="1139648" cy="2722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535573C6-F3BB-4911-B392-51AA4A1C4322}"/>
              </a:ext>
            </a:extLst>
          </p:cNvPr>
          <p:cNvSpPr/>
          <p:nvPr/>
        </p:nvSpPr>
        <p:spPr>
          <a:xfrm>
            <a:off x="5842748" y="3808985"/>
            <a:ext cx="1139648" cy="2722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DA0D323-5655-4CB8-A2AD-0FD5B308BE85}"/>
              </a:ext>
            </a:extLst>
          </p:cNvPr>
          <p:cNvSpPr/>
          <p:nvPr/>
        </p:nvSpPr>
        <p:spPr>
          <a:xfrm>
            <a:off x="5846496" y="4224613"/>
            <a:ext cx="1139648" cy="2722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C64BB4AC-C475-43D1-A3CD-4C01C398555C}"/>
              </a:ext>
            </a:extLst>
          </p:cNvPr>
          <p:cNvSpPr txBox="1"/>
          <p:nvPr/>
        </p:nvSpPr>
        <p:spPr>
          <a:xfrm>
            <a:off x="6035551" y="2561275"/>
            <a:ext cx="7742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Scissor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Test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409BF55A-E0B7-4109-A27E-66CE6302BCDE}"/>
              </a:ext>
            </a:extLst>
          </p:cNvPr>
          <p:cNvSpPr txBox="1"/>
          <p:nvPr/>
        </p:nvSpPr>
        <p:spPr>
          <a:xfrm>
            <a:off x="6041222" y="2982056"/>
            <a:ext cx="7742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Stencil Test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B11CE7B2-BBB5-4F4A-B25D-3320EAC943E3}"/>
              </a:ext>
            </a:extLst>
          </p:cNvPr>
          <p:cNvSpPr txBox="1"/>
          <p:nvPr/>
        </p:nvSpPr>
        <p:spPr>
          <a:xfrm>
            <a:off x="6030402" y="3403293"/>
            <a:ext cx="7742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Depth Test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2F823BF7-CF64-4CC0-8343-A76321729BE0}"/>
              </a:ext>
            </a:extLst>
          </p:cNvPr>
          <p:cNvSpPr txBox="1"/>
          <p:nvPr/>
        </p:nvSpPr>
        <p:spPr>
          <a:xfrm>
            <a:off x="6115604" y="3829681"/>
            <a:ext cx="6216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Blending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1DC1D575-25FA-49B1-B439-5E364FE25B4E}"/>
              </a:ext>
            </a:extLst>
          </p:cNvPr>
          <p:cNvSpPr txBox="1"/>
          <p:nvPr/>
        </p:nvSpPr>
        <p:spPr>
          <a:xfrm>
            <a:off x="6099294" y="4259774"/>
            <a:ext cx="67447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Dithering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29CC009B-66AB-478D-AEC2-62E3F7440F9E}"/>
              </a:ext>
            </a:extLst>
          </p:cNvPr>
          <p:cNvCxnSpPr>
            <a:stCxn id="32" idx="2"/>
            <a:endCxn id="33" idx="0"/>
          </p:cNvCxnSpPr>
          <p:nvPr/>
        </p:nvCxnSpPr>
        <p:spPr>
          <a:xfrm flipH="1">
            <a:off x="6412572" y="2812804"/>
            <a:ext cx="26" cy="1505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23CE35B8-8678-4F4A-9AA9-08AC4C62E13C}"/>
              </a:ext>
            </a:extLst>
          </p:cNvPr>
          <p:cNvCxnSpPr>
            <a:cxnSpLocks/>
            <a:stCxn id="111" idx="2"/>
            <a:endCxn id="112" idx="0"/>
          </p:cNvCxnSpPr>
          <p:nvPr/>
        </p:nvCxnSpPr>
        <p:spPr>
          <a:xfrm>
            <a:off x="6422677" y="3235746"/>
            <a:ext cx="0" cy="149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D725CAB8-98A2-4BAC-907E-A52E6A25EFBA}"/>
              </a:ext>
            </a:extLst>
          </p:cNvPr>
          <p:cNvCxnSpPr>
            <a:cxnSpLocks/>
            <a:stCxn id="112" idx="2"/>
            <a:endCxn id="116" idx="0"/>
          </p:cNvCxnSpPr>
          <p:nvPr/>
        </p:nvCxnSpPr>
        <p:spPr>
          <a:xfrm flipH="1">
            <a:off x="6419498" y="3657719"/>
            <a:ext cx="3179" cy="149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 Verbindung mit Pfeil 60">
            <a:extLst>
              <a:ext uri="{FF2B5EF4-FFF2-40B4-BE49-F238E27FC236}">
                <a16:creationId xmlns:a16="http://schemas.microsoft.com/office/drawing/2014/main" id="{D1C6B9CE-DC28-459E-9A48-A3E950FD6AF5}"/>
              </a:ext>
            </a:extLst>
          </p:cNvPr>
          <p:cNvCxnSpPr>
            <a:cxnSpLocks/>
            <a:stCxn id="116" idx="2"/>
            <a:endCxn id="36" idx="0"/>
          </p:cNvCxnSpPr>
          <p:nvPr/>
        </p:nvCxnSpPr>
        <p:spPr>
          <a:xfrm flipH="1">
            <a:off x="6416320" y="4079692"/>
            <a:ext cx="3178" cy="144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hteck 68">
            <a:extLst>
              <a:ext uri="{FF2B5EF4-FFF2-40B4-BE49-F238E27FC236}">
                <a16:creationId xmlns:a16="http://schemas.microsoft.com/office/drawing/2014/main" id="{9EC04924-1946-453B-B6F3-CC5C0C6B5CDC}"/>
              </a:ext>
            </a:extLst>
          </p:cNvPr>
          <p:cNvSpPr/>
          <p:nvPr/>
        </p:nvSpPr>
        <p:spPr>
          <a:xfrm>
            <a:off x="2300538" y="1572977"/>
            <a:ext cx="942083" cy="631544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D3AC182D-7BEC-441B-ADE1-AE12924B8BD8}"/>
              </a:ext>
            </a:extLst>
          </p:cNvPr>
          <p:cNvSpPr/>
          <p:nvPr/>
        </p:nvSpPr>
        <p:spPr>
          <a:xfrm>
            <a:off x="2307069" y="2288988"/>
            <a:ext cx="942083" cy="631544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75B72C06-C1C3-40BA-BB9C-D32902F48A88}"/>
              </a:ext>
            </a:extLst>
          </p:cNvPr>
          <p:cNvSpPr/>
          <p:nvPr/>
        </p:nvSpPr>
        <p:spPr>
          <a:xfrm>
            <a:off x="2466109" y="1750301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Ellipse 72">
            <a:extLst>
              <a:ext uri="{FF2B5EF4-FFF2-40B4-BE49-F238E27FC236}">
                <a16:creationId xmlns:a16="http://schemas.microsoft.com/office/drawing/2014/main" id="{7375536F-8C60-4032-A61D-660599567CC9}"/>
              </a:ext>
            </a:extLst>
          </p:cNvPr>
          <p:cNvSpPr/>
          <p:nvPr/>
        </p:nvSpPr>
        <p:spPr>
          <a:xfrm>
            <a:off x="2693909" y="2048819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Ellipse 73">
            <a:extLst>
              <a:ext uri="{FF2B5EF4-FFF2-40B4-BE49-F238E27FC236}">
                <a16:creationId xmlns:a16="http://schemas.microsoft.com/office/drawing/2014/main" id="{ACAB919D-7F94-42E5-89D9-68FAFD151CC7}"/>
              </a:ext>
            </a:extLst>
          </p:cNvPr>
          <p:cNvSpPr/>
          <p:nvPr/>
        </p:nvSpPr>
        <p:spPr>
          <a:xfrm>
            <a:off x="2952413" y="1715187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Ellipse 74">
            <a:extLst>
              <a:ext uri="{FF2B5EF4-FFF2-40B4-BE49-F238E27FC236}">
                <a16:creationId xmlns:a16="http://schemas.microsoft.com/office/drawing/2014/main" id="{351FB24C-A61F-4F2D-81DF-601036144483}"/>
              </a:ext>
            </a:extLst>
          </p:cNvPr>
          <p:cNvSpPr/>
          <p:nvPr/>
        </p:nvSpPr>
        <p:spPr>
          <a:xfrm>
            <a:off x="2466109" y="2483326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Ellipse 75">
            <a:extLst>
              <a:ext uri="{FF2B5EF4-FFF2-40B4-BE49-F238E27FC236}">
                <a16:creationId xmlns:a16="http://schemas.microsoft.com/office/drawing/2014/main" id="{C79D2DA2-B60E-40E7-AB0E-0095602A7FC0}"/>
              </a:ext>
            </a:extLst>
          </p:cNvPr>
          <p:cNvSpPr/>
          <p:nvPr/>
        </p:nvSpPr>
        <p:spPr>
          <a:xfrm>
            <a:off x="2693909" y="2781844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590BCF7D-AF91-475B-8690-42FC323F116F}"/>
              </a:ext>
            </a:extLst>
          </p:cNvPr>
          <p:cNvSpPr/>
          <p:nvPr/>
        </p:nvSpPr>
        <p:spPr>
          <a:xfrm>
            <a:off x="2952413" y="2448212"/>
            <a:ext cx="48491" cy="4849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288D0B05-CEC4-400E-A534-E903AAF3730E}"/>
              </a:ext>
            </a:extLst>
          </p:cNvPr>
          <p:cNvCxnSpPr>
            <a:cxnSpLocks/>
            <a:stCxn id="75" idx="5"/>
            <a:endCxn id="76" idx="1"/>
          </p:cNvCxnSpPr>
          <p:nvPr/>
        </p:nvCxnSpPr>
        <p:spPr>
          <a:xfrm>
            <a:off x="2507499" y="2524716"/>
            <a:ext cx="193511" cy="26422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>
            <a:extLst>
              <a:ext uri="{FF2B5EF4-FFF2-40B4-BE49-F238E27FC236}">
                <a16:creationId xmlns:a16="http://schemas.microsoft.com/office/drawing/2014/main" id="{D4DFC868-8C4C-4CE7-814F-F7EAB397E583}"/>
              </a:ext>
            </a:extLst>
          </p:cNvPr>
          <p:cNvCxnSpPr>
            <a:cxnSpLocks/>
            <a:stCxn id="75" idx="6"/>
            <a:endCxn id="77" idx="2"/>
          </p:cNvCxnSpPr>
          <p:nvPr/>
        </p:nvCxnSpPr>
        <p:spPr>
          <a:xfrm flipV="1">
            <a:off x="2514600" y="2472458"/>
            <a:ext cx="437813" cy="3511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r Verbinder 85">
            <a:extLst>
              <a:ext uri="{FF2B5EF4-FFF2-40B4-BE49-F238E27FC236}">
                <a16:creationId xmlns:a16="http://schemas.microsoft.com/office/drawing/2014/main" id="{08F366C0-FA48-4210-888C-B4FFFFD464EA}"/>
              </a:ext>
            </a:extLst>
          </p:cNvPr>
          <p:cNvCxnSpPr>
            <a:cxnSpLocks/>
            <a:stCxn id="76" idx="7"/>
            <a:endCxn id="77" idx="3"/>
          </p:cNvCxnSpPr>
          <p:nvPr/>
        </p:nvCxnSpPr>
        <p:spPr>
          <a:xfrm flipV="1">
            <a:off x="2735299" y="2489602"/>
            <a:ext cx="224215" cy="29934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Gleichschenkliges Dreieck 94">
            <a:extLst>
              <a:ext uri="{FF2B5EF4-FFF2-40B4-BE49-F238E27FC236}">
                <a16:creationId xmlns:a16="http://schemas.microsoft.com/office/drawing/2014/main" id="{C171CBE2-8531-4E5A-A4EC-41A5054D4827}"/>
              </a:ext>
            </a:extLst>
          </p:cNvPr>
          <p:cNvSpPr/>
          <p:nvPr/>
        </p:nvSpPr>
        <p:spPr>
          <a:xfrm rot="3250727">
            <a:off x="2625258" y="3026232"/>
            <a:ext cx="397078" cy="448390"/>
          </a:xfrm>
          <a:prstGeom prst="triangle">
            <a:avLst>
              <a:gd name="adj" fmla="val 67279"/>
            </a:avLst>
          </a:prstGeom>
          <a:noFill/>
          <a:ln w="9525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8" name="Gruppieren 137">
            <a:extLst>
              <a:ext uri="{FF2B5EF4-FFF2-40B4-BE49-F238E27FC236}">
                <a16:creationId xmlns:a16="http://schemas.microsoft.com/office/drawing/2014/main" id="{0BA3AD6A-F6FF-496F-A270-6614932FA01E}"/>
              </a:ext>
            </a:extLst>
          </p:cNvPr>
          <p:cNvGrpSpPr/>
          <p:nvPr/>
        </p:nvGrpSpPr>
        <p:grpSpPr>
          <a:xfrm>
            <a:off x="2566033" y="3181845"/>
            <a:ext cx="413270" cy="319404"/>
            <a:chOff x="2566033" y="3181845"/>
            <a:chExt cx="413270" cy="319404"/>
          </a:xfrm>
        </p:grpSpPr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688CFC5C-1EFA-45FD-B4C1-607F1B1DEEE3}"/>
                </a:ext>
              </a:extLst>
            </p:cNvPr>
            <p:cNvSpPr/>
            <p:nvPr/>
          </p:nvSpPr>
          <p:spPr>
            <a:xfrm>
              <a:off x="2566033" y="3227567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041AD48-0FA4-4EC6-AE33-DBA6B695A994}"/>
                </a:ext>
              </a:extLst>
            </p:cNvPr>
            <p:cNvSpPr/>
            <p:nvPr/>
          </p:nvSpPr>
          <p:spPr>
            <a:xfrm>
              <a:off x="2611752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BFAC5A0B-5B97-4475-A4C4-5D73CC1FEE9F}"/>
                </a:ext>
              </a:extLst>
            </p:cNvPr>
            <p:cNvSpPr/>
            <p:nvPr/>
          </p:nvSpPr>
          <p:spPr>
            <a:xfrm>
              <a:off x="2657503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29221C1A-DFC3-4BEF-AC70-84C3B0F88E28}"/>
                </a:ext>
              </a:extLst>
            </p:cNvPr>
            <p:cNvSpPr/>
            <p:nvPr/>
          </p:nvSpPr>
          <p:spPr>
            <a:xfrm>
              <a:off x="2703459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Rechteck 101">
              <a:extLst>
                <a:ext uri="{FF2B5EF4-FFF2-40B4-BE49-F238E27FC236}">
                  <a16:creationId xmlns:a16="http://schemas.microsoft.com/office/drawing/2014/main" id="{2758C861-874E-4308-A433-789EEB68F1F7}"/>
                </a:ext>
              </a:extLst>
            </p:cNvPr>
            <p:cNvSpPr/>
            <p:nvPr/>
          </p:nvSpPr>
          <p:spPr>
            <a:xfrm>
              <a:off x="2751342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Rechteck 102">
              <a:extLst>
                <a:ext uri="{FF2B5EF4-FFF2-40B4-BE49-F238E27FC236}">
                  <a16:creationId xmlns:a16="http://schemas.microsoft.com/office/drawing/2014/main" id="{F93E6A25-B5C2-4066-8CBD-A92B39DF9545}"/>
                </a:ext>
              </a:extLst>
            </p:cNvPr>
            <p:cNvSpPr/>
            <p:nvPr/>
          </p:nvSpPr>
          <p:spPr>
            <a:xfrm>
              <a:off x="2798188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Rechteck 103">
              <a:extLst>
                <a:ext uri="{FF2B5EF4-FFF2-40B4-BE49-F238E27FC236}">
                  <a16:creationId xmlns:a16="http://schemas.microsoft.com/office/drawing/2014/main" id="{D77C5B28-5A76-4BF6-B7BC-0BAFB4A5F158}"/>
                </a:ext>
              </a:extLst>
            </p:cNvPr>
            <p:cNvSpPr/>
            <p:nvPr/>
          </p:nvSpPr>
          <p:spPr>
            <a:xfrm>
              <a:off x="2843907" y="322756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Rechteck 105">
              <a:extLst>
                <a:ext uri="{FF2B5EF4-FFF2-40B4-BE49-F238E27FC236}">
                  <a16:creationId xmlns:a16="http://schemas.microsoft.com/office/drawing/2014/main" id="{691B3182-EB6E-4184-B870-5BB948D87A4F}"/>
                </a:ext>
              </a:extLst>
            </p:cNvPr>
            <p:cNvSpPr/>
            <p:nvPr/>
          </p:nvSpPr>
          <p:spPr>
            <a:xfrm>
              <a:off x="2889119" y="3227565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Rechteck 106">
              <a:extLst>
                <a:ext uri="{FF2B5EF4-FFF2-40B4-BE49-F238E27FC236}">
                  <a16:creationId xmlns:a16="http://schemas.microsoft.com/office/drawing/2014/main" id="{1A3148DC-0692-4F8B-AD78-A8B2DFAA30D4}"/>
                </a:ext>
              </a:extLst>
            </p:cNvPr>
            <p:cNvSpPr/>
            <p:nvPr/>
          </p:nvSpPr>
          <p:spPr>
            <a:xfrm>
              <a:off x="2933584" y="3181845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Rechteck 107">
              <a:extLst>
                <a:ext uri="{FF2B5EF4-FFF2-40B4-BE49-F238E27FC236}">
                  <a16:creationId xmlns:a16="http://schemas.microsoft.com/office/drawing/2014/main" id="{E00192AC-292D-40E9-AAF9-84B197A451DA}"/>
                </a:ext>
              </a:extLst>
            </p:cNvPr>
            <p:cNvSpPr/>
            <p:nvPr/>
          </p:nvSpPr>
          <p:spPr>
            <a:xfrm>
              <a:off x="2933583" y="3227565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69A2C8C-8BDB-4419-8E32-0C869D7554E4}"/>
                </a:ext>
              </a:extLst>
            </p:cNvPr>
            <p:cNvSpPr/>
            <p:nvPr/>
          </p:nvSpPr>
          <p:spPr>
            <a:xfrm>
              <a:off x="2656371" y="3273284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Rechteck 112">
              <a:extLst>
                <a:ext uri="{FF2B5EF4-FFF2-40B4-BE49-F238E27FC236}">
                  <a16:creationId xmlns:a16="http://schemas.microsoft.com/office/drawing/2014/main" id="{FAE9C113-C3C9-43AC-81C4-EE438212FBB1}"/>
                </a:ext>
              </a:extLst>
            </p:cNvPr>
            <p:cNvSpPr/>
            <p:nvPr/>
          </p:nvSpPr>
          <p:spPr>
            <a:xfrm>
              <a:off x="2798342" y="3273284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Rechteck 113">
              <a:extLst>
                <a:ext uri="{FF2B5EF4-FFF2-40B4-BE49-F238E27FC236}">
                  <a16:creationId xmlns:a16="http://schemas.microsoft.com/office/drawing/2014/main" id="{9B443902-B4D9-4569-825C-72B3606D7F63}"/>
                </a:ext>
              </a:extLst>
            </p:cNvPr>
            <p:cNvSpPr/>
            <p:nvPr/>
          </p:nvSpPr>
          <p:spPr>
            <a:xfrm>
              <a:off x="2842807" y="3273284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Rechteck 114">
              <a:extLst>
                <a:ext uri="{FF2B5EF4-FFF2-40B4-BE49-F238E27FC236}">
                  <a16:creationId xmlns:a16="http://schemas.microsoft.com/office/drawing/2014/main" id="{C4F2E046-D2DF-4570-A1F5-C3CAA70FA85F}"/>
                </a:ext>
              </a:extLst>
            </p:cNvPr>
            <p:cNvSpPr/>
            <p:nvPr/>
          </p:nvSpPr>
          <p:spPr>
            <a:xfrm>
              <a:off x="2888526" y="3273284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Rechteck 116">
              <a:extLst>
                <a:ext uri="{FF2B5EF4-FFF2-40B4-BE49-F238E27FC236}">
                  <a16:creationId xmlns:a16="http://schemas.microsoft.com/office/drawing/2014/main" id="{F8E1702B-D44B-42E9-A878-8A9640F76D2B}"/>
                </a:ext>
              </a:extLst>
            </p:cNvPr>
            <p:cNvSpPr/>
            <p:nvPr/>
          </p:nvSpPr>
          <p:spPr>
            <a:xfrm>
              <a:off x="2703726" y="3273285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Rechteck 117">
              <a:extLst>
                <a:ext uri="{FF2B5EF4-FFF2-40B4-BE49-F238E27FC236}">
                  <a16:creationId xmlns:a16="http://schemas.microsoft.com/office/drawing/2014/main" id="{3F285276-9756-4E54-8762-C2B5200B2178}"/>
                </a:ext>
              </a:extLst>
            </p:cNvPr>
            <p:cNvSpPr/>
            <p:nvPr/>
          </p:nvSpPr>
          <p:spPr>
            <a:xfrm>
              <a:off x="2749228" y="3273285"/>
              <a:ext cx="48367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Rechteck 119">
              <a:extLst>
                <a:ext uri="{FF2B5EF4-FFF2-40B4-BE49-F238E27FC236}">
                  <a16:creationId xmlns:a16="http://schemas.microsoft.com/office/drawing/2014/main" id="{56867409-ED25-4C98-B629-43E8AB16E285}"/>
                </a:ext>
              </a:extLst>
            </p:cNvPr>
            <p:cNvSpPr/>
            <p:nvPr/>
          </p:nvSpPr>
          <p:spPr>
            <a:xfrm>
              <a:off x="2611734" y="3273283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Rechteck 120">
              <a:extLst>
                <a:ext uri="{FF2B5EF4-FFF2-40B4-BE49-F238E27FC236}">
                  <a16:creationId xmlns:a16="http://schemas.microsoft.com/office/drawing/2014/main" id="{833E3A1B-799F-4549-9E80-E8183ADE6922}"/>
                </a:ext>
              </a:extLst>
            </p:cNvPr>
            <p:cNvSpPr/>
            <p:nvPr/>
          </p:nvSpPr>
          <p:spPr>
            <a:xfrm>
              <a:off x="2842451" y="3319001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Rechteck 122">
              <a:extLst>
                <a:ext uri="{FF2B5EF4-FFF2-40B4-BE49-F238E27FC236}">
                  <a16:creationId xmlns:a16="http://schemas.microsoft.com/office/drawing/2014/main" id="{7296CF49-DBF7-4C5E-BD6E-994012FF8F5A}"/>
                </a:ext>
              </a:extLst>
            </p:cNvPr>
            <p:cNvSpPr/>
            <p:nvPr/>
          </p:nvSpPr>
          <p:spPr>
            <a:xfrm>
              <a:off x="2751253" y="3319002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Rechteck 123">
              <a:extLst>
                <a:ext uri="{FF2B5EF4-FFF2-40B4-BE49-F238E27FC236}">
                  <a16:creationId xmlns:a16="http://schemas.microsoft.com/office/drawing/2014/main" id="{75EE5632-AB39-4269-A856-53B6844DAB6D}"/>
                </a:ext>
              </a:extLst>
            </p:cNvPr>
            <p:cNvSpPr/>
            <p:nvPr/>
          </p:nvSpPr>
          <p:spPr>
            <a:xfrm>
              <a:off x="2798011" y="3318898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Rechteck 128">
              <a:extLst>
                <a:ext uri="{FF2B5EF4-FFF2-40B4-BE49-F238E27FC236}">
                  <a16:creationId xmlns:a16="http://schemas.microsoft.com/office/drawing/2014/main" id="{A9D5D734-0B51-43B0-9196-9A9083D60A05}"/>
                </a:ext>
              </a:extLst>
            </p:cNvPr>
            <p:cNvSpPr/>
            <p:nvPr/>
          </p:nvSpPr>
          <p:spPr>
            <a:xfrm>
              <a:off x="2656370" y="3318898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Rechteck 130">
              <a:extLst>
                <a:ext uri="{FF2B5EF4-FFF2-40B4-BE49-F238E27FC236}">
                  <a16:creationId xmlns:a16="http://schemas.microsoft.com/office/drawing/2014/main" id="{EC3C7F97-379E-480C-86F6-06F4A306F75E}"/>
                </a:ext>
              </a:extLst>
            </p:cNvPr>
            <p:cNvSpPr/>
            <p:nvPr/>
          </p:nvSpPr>
          <p:spPr>
            <a:xfrm>
              <a:off x="2703459" y="3364616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Rechteck 131">
              <a:extLst>
                <a:ext uri="{FF2B5EF4-FFF2-40B4-BE49-F238E27FC236}">
                  <a16:creationId xmlns:a16="http://schemas.microsoft.com/office/drawing/2014/main" id="{4E09AF33-D0B7-443B-B14A-43C3F2A72D2F}"/>
                </a:ext>
              </a:extLst>
            </p:cNvPr>
            <p:cNvSpPr/>
            <p:nvPr/>
          </p:nvSpPr>
          <p:spPr>
            <a:xfrm>
              <a:off x="2655999" y="3364614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Rechteck 133">
              <a:extLst>
                <a:ext uri="{FF2B5EF4-FFF2-40B4-BE49-F238E27FC236}">
                  <a16:creationId xmlns:a16="http://schemas.microsoft.com/office/drawing/2014/main" id="{CC558281-3908-4801-9A13-9E2D1B0545B5}"/>
                </a:ext>
              </a:extLst>
            </p:cNvPr>
            <p:cNvSpPr/>
            <p:nvPr/>
          </p:nvSpPr>
          <p:spPr>
            <a:xfrm>
              <a:off x="2797382" y="3364512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Rechteck 134">
              <a:extLst>
                <a:ext uri="{FF2B5EF4-FFF2-40B4-BE49-F238E27FC236}">
                  <a16:creationId xmlns:a16="http://schemas.microsoft.com/office/drawing/2014/main" id="{DE7366DA-3E40-48C8-A061-C1325545BA0B}"/>
                </a:ext>
              </a:extLst>
            </p:cNvPr>
            <p:cNvSpPr/>
            <p:nvPr/>
          </p:nvSpPr>
          <p:spPr>
            <a:xfrm>
              <a:off x="2751234" y="3410020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Rechteck 135">
              <a:extLst>
                <a:ext uri="{FF2B5EF4-FFF2-40B4-BE49-F238E27FC236}">
                  <a16:creationId xmlns:a16="http://schemas.microsoft.com/office/drawing/2014/main" id="{721B0A10-6E3C-4AD9-AE0F-6FC4183677E4}"/>
                </a:ext>
              </a:extLst>
            </p:cNvPr>
            <p:cNvSpPr/>
            <p:nvPr/>
          </p:nvSpPr>
          <p:spPr>
            <a:xfrm>
              <a:off x="2751100" y="3455530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Rechteck 136">
              <a:extLst>
                <a:ext uri="{FF2B5EF4-FFF2-40B4-BE49-F238E27FC236}">
                  <a16:creationId xmlns:a16="http://schemas.microsoft.com/office/drawing/2014/main" id="{20815356-E14D-4740-812B-0BEEA0F6A35B}"/>
                </a:ext>
              </a:extLst>
            </p:cNvPr>
            <p:cNvSpPr/>
            <p:nvPr/>
          </p:nvSpPr>
          <p:spPr>
            <a:xfrm>
              <a:off x="2705772" y="3409811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7" name="Gleichschenkliges Dreieck 166">
            <a:extLst>
              <a:ext uri="{FF2B5EF4-FFF2-40B4-BE49-F238E27FC236}">
                <a16:creationId xmlns:a16="http://schemas.microsoft.com/office/drawing/2014/main" id="{B333155D-9A3D-409C-9187-2DBEBD2C7912}"/>
              </a:ext>
            </a:extLst>
          </p:cNvPr>
          <p:cNvSpPr/>
          <p:nvPr/>
        </p:nvSpPr>
        <p:spPr>
          <a:xfrm rot="3250727">
            <a:off x="2606875" y="3679097"/>
            <a:ext cx="397078" cy="448390"/>
          </a:xfrm>
          <a:prstGeom prst="triangle">
            <a:avLst>
              <a:gd name="adj" fmla="val 67279"/>
            </a:avLst>
          </a:prstGeom>
          <a:noFill/>
          <a:ln w="9525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68" name="Gruppieren 167">
            <a:extLst>
              <a:ext uri="{FF2B5EF4-FFF2-40B4-BE49-F238E27FC236}">
                <a16:creationId xmlns:a16="http://schemas.microsoft.com/office/drawing/2014/main" id="{2F283365-E09A-4193-97E1-8E799EF101FE}"/>
              </a:ext>
            </a:extLst>
          </p:cNvPr>
          <p:cNvGrpSpPr/>
          <p:nvPr/>
        </p:nvGrpSpPr>
        <p:grpSpPr>
          <a:xfrm>
            <a:off x="2547650" y="3834710"/>
            <a:ext cx="413270" cy="319404"/>
            <a:chOff x="2566033" y="3181845"/>
            <a:chExt cx="413270" cy="319404"/>
          </a:xfrm>
        </p:grpSpPr>
        <p:sp>
          <p:nvSpPr>
            <p:cNvPr id="169" name="Rechteck 168">
              <a:extLst>
                <a:ext uri="{FF2B5EF4-FFF2-40B4-BE49-F238E27FC236}">
                  <a16:creationId xmlns:a16="http://schemas.microsoft.com/office/drawing/2014/main" id="{057A74AA-505B-4A1A-9E17-A996FDCF8015}"/>
                </a:ext>
              </a:extLst>
            </p:cNvPr>
            <p:cNvSpPr/>
            <p:nvPr/>
          </p:nvSpPr>
          <p:spPr>
            <a:xfrm>
              <a:off x="2566033" y="3227567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Rechteck 169">
              <a:extLst>
                <a:ext uri="{FF2B5EF4-FFF2-40B4-BE49-F238E27FC236}">
                  <a16:creationId xmlns:a16="http://schemas.microsoft.com/office/drawing/2014/main" id="{5728C3CF-77B2-4A34-95E7-5FF5D0B4121E}"/>
                </a:ext>
              </a:extLst>
            </p:cNvPr>
            <p:cNvSpPr/>
            <p:nvPr/>
          </p:nvSpPr>
          <p:spPr>
            <a:xfrm>
              <a:off x="2611752" y="3227566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Rechteck 170">
              <a:extLst>
                <a:ext uri="{FF2B5EF4-FFF2-40B4-BE49-F238E27FC236}">
                  <a16:creationId xmlns:a16="http://schemas.microsoft.com/office/drawing/2014/main" id="{DD05AC98-B9D9-4810-961D-99046650585B}"/>
                </a:ext>
              </a:extLst>
            </p:cNvPr>
            <p:cNvSpPr/>
            <p:nvPr/>
          </p:nvSpPr>
          <p:spPr>
            <a:xfrm>
              <a:off x="2657503" y="3227566"/>
              <a:ext cx="4571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72" name="Rechteck 171">
              <a:extLst>
                <a:ext uri="{FF2B5EF4-FFF2-40B4-BE49-F238E27FC236}">
                  <a16:creationId xmlns:a16="http://schemas.microsoft.com/office/drawing/2014/main" id="{1948340D-2608-487B-B4DB-80CF51B20405}"/>
                </a:ext>
              </a:extLst>
            </p:cNvPr>
            <p:cNvSpPr/>
            <p:nvPr/>
          </p:nvSpPr>
          <p:spPr>
            <a:xfrm>
              <a:off x="2703459" y="3227566"/>
              <a:ext cx="4571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73" name="Rechteck 172">
              <a:extLst>
                <a:ext uri="{FF2B5EF4-FFF2-40B4-BE49-F238E27FC236}">
                  <a16:creationId xmlns:a16="http://schemas.microsoft.com/office/drawing/2014/main" id="{541B99D3-2CD5-4C75-87DE-81BF42187237}"/>
                </a:ext>
              </a:extLst>
            </p:cNvPr>
            <p:cNvSpPr/>
            <p:nvPr/>
          </p:nvSpPr>
          <p:spPr>
            <a:xfrm>
              <a:off x="2751342" y="3227566"/>
              <a:ext cx="4571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Rechteck 173">
              <a:extLst>
                <a:ext uri="{FF2B5EF4-FFF2-40B4-BE49-F238E27FC236}">
                  <a16:creationId xmlns:a16="http://schemas.microsoft.com/office/drawing/2014/main" id="{8F5899ED-84E4-4F9D-B1E9-34F88E197E86}"/>
                </a:ext>
              </a:extLst>
            </p:cNvPr>
            <p:cNvSpPr/>
            <p:nvPr/>
          </p:nvSpPr>
          <p:spPr>
            <a:xfrm>
              <a:off x="2798188" y="3227566"/>
              <a:ext cx="45719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Rechteck 174">
              <a:extLst>
                <a:ext uri="{FF2B5EF4-FFF2-40B4-BE49-F238E27FC236}">
                  <a16:creationId xmlns:a16="http://schemas.microsoft.com/office/drawing/2014/main" id="{E99EE710-0EF2-4B44-BC62-FCB0D1A714F1}"/>
                </a:ext>
              </a:extLst>
            </p:cNvPr>
            <p:cNvSpPr/>
            <p:nvPr/>
          </p:nvSpPr>
          <p:spPr>
            <a:xfrm>
              <a:off x="2843907" y="3227566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Rechteck 175">
              <a:extLst>
                <a:ext uri="{FF2B5EF4-FFF2-40B4-BE49-F238E27FC236}">
                  <a16:creationId xmlns:a16="http://schemas.microsoft.com/office/drawing/2014/main" id="{A4C6D5F7-873A-4491-9E2E-880200504580}"/>
                </a:ext>
              </a:extLst>
            </p:cNvPr>
            <p:cNvSpPr/>
            <p:nvPr/>
          </p:nvSpPr>
          <p:spPr>
            <a:xfrm>
              <a:off x="2889119" y="3227565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Rechteck 176">
              <a:extLst>
                <a:ext uri="{FF2B5EF4-FFF2-40B4-BE49-F238E27FC236}">
                  <a16:creationId xmlns:a16="http://schemas.microsoft.com/office/drawing/2014/main" id="{21B75EF6-221C-4813-B73A-3102C4BFBA47}"/>
                </a:ext>
              </a:extLst>
            </p:cNvPr>
            <p:cNvSpPr/>
            <p:nvPr/>
          </p:nvSpPr>
          <p:spPr>
            <a:xfrm>
              <a:off x="2933584" y="3181845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Rechteck 177">
              <a:extLst>
                <a:ext uri="{FF2B5EF4-FFF2-40B4-BE49-F238E27FC236}">
                  <a16:creationId xmlns:a16="http://schemas.microsoft.com/office/drawing/2014/main" id="{4691C389-ECDF-4341-B550-18A2A8468A3A}"/>
                </a:ext>
              </a:extLst>
            </p:cNvPr>
            <p:cNvSpPr/>
            <p:nvPr/>
          </p:nvSpPr>
          <p:spPr>
            <a:xfrm>
              <a:off x="2933583" y="3227565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Rechteck 178">
              <a:extLst>
                <a:ext uri="{FF2B5EF4-FFF2-40B4-BE49-F238E27FC236}">
                  <a16:creationId xmlns:a16="http://schemas.microsoft.com/office/drawing/2014/main" id="{D5DA5EB4-97B3-469E-969B-24BF97210D48}"/>
                </a:ext>
              </a:extLst>
            </p:cNvPr>
            <p:cNvSpPr/>
            <p:nvPr/>
          </p:nvSpPr>
          <p:spPr>
            <a:xfrm>
              <a:off x="2656371" y="3273284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Rechteck 179">
              <a:extLst>
                <a:ext uri="{FF2B5EF4-FFF2-40B4-BE49-F238E27FC236}">
                  <a16:creationId xmlns:a16="http://schemas.microsoft.com/office/drawing/2014/main" id="{99574DD7-9096-427E-BF34-768476ABD457}"/>
                </a:ext>
              </a:extLst>
            </p:cNvPr>
            <p:cNvSpPr/>
            <p:nvPr/>
          </p:nvSpPr>
          <p:spPr>
            <a:xfrm>
              <a:off x="2798342" y="3273284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Rechteck 180">
              <a:extLst>
                <a:ext uri="{FF2B5EF4-FFF2-40B4-BE49-F238E27FC236}">
                  <a16:creationId xmlns:a16="http://schemas.microsoft.com/office/drawing/2014/main" id="{B88F71F6-FD27-4B7F-A959-4838189DF0E6}"/>
                </a:ext>
              </a:extLst>
            </p:cNvPr>
            <p:cNvSpPr/>
            <p:nvPr/>
          </p:nvSpPr>
          <p:spPr>
            <a:xfrm>
              <a:off x="2842807" y="3273284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Rechteck 181">
              <a:extLst>
                <a:ext uri="{FF2B5EF4-FFF2-40B4-BE49-F238E27FC236}">
                  <a16:creationId xmlns:a16="http://schemas.microsoft.com/office/drawing/2014/main" id="{9C31EDB2-2A3B-4792-B332-60B9DDB27DBA}"/>
                </a:ext>
              </a:extLst>
            </p:cNvPr>
            <p:cNvSpPr/>
            <p:nvPr/>
          </p:nvSpPr>
          <p:spPr>
            <a:xfrm>
              <a:off x="2888526" y="3273284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Rechteck 182">
              <a:extLst>
                <a:ext uri="{FF2B5EF4-FFF2-40B4-BE49-F238E27FC236}">
                  <a16:creationId xmlns:a16="http://schemas.microsoft.com/office/drawing/2014/main" id="{A73A188E-8E08-4CBB-A520-47471F5D914C}"/>
                </a:ext>
              </a:extLst>
            </p:cNvPr>
            <p:cNvSpPr/>
            <p:nvPr/>
          </p:nvSpPr>
          <p:spPr>
            <a:xfrm>
              <a:off x="2703726" y="3273285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Rechteck 183">
              <a:extLst>
                <a:ext uri="{FF2B5EF4-FFF2-40B4-BE49-F238E27FC236}">
                  <a16:creationId xmlns:a16="http://schemas.microsoft.com/office/drawing/2014/main" id="{D702975D-E728-42C6-ADA7-964F5C5D9FEF}"/>
                </a:ext>
              </a:extLst>
            </p:cNvPr>
            <p:cNvSpPr/>
            <p:nvPr/>
          </p:nvSpPr>
          <p:spPr>
            <a:xfrm>
              <a:off x="2749228" y="3273285"/>
              <a:ext cx="48367" cy="4571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Rechteck 184">
              <a:extLst>
                <a:ext uri="{FF2B5EF4-FFF2-40B4-BE49-F238E27FC236}">
                  <a16:creationId xmlns:a16="http://schemas.microsoft.com/office/drawing/2014/main" id="{02A73DF7-A099-4936-B232-B83DBC52BB08}"/>
                </a:ext>
              </a:extLst>
            </p:cNvPr>
            <p:cNvSpPr/>
            <p:nvPr/>
          </p:nvSpPr>
          <p:spPr>
            <a:xfrm>
              <a:off x="2611734" y="3273283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6" name="Rechteck 185">
              <a:extLst>
                <a:ext uri="{FF2B5EF4-FFF2-40B4-BE49-F238E27FC236}">
                  <a16:creationId xmlns:a16="http://schemas.microsoft.com/office/drawing/2014/main" id="{48F3CF9A-1CD8-47A0-9A9F-C57AB26574EB}"/>
                </a:ext>
              </a:extLst>
            </p:cNvPr>
            <p:cNvSpPr/>
            <p:nvPr/>
          </p:nvSpPr>
          <p:spPr>
            <a:xfrm>
              <a:off x="2842451" y="3319001"/>
              <a:ext cx="45719" cy="4571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Rechteck 186">
              <a:extLst>
                <a:ext uri="{FF2B5EF4-FFF2-40B4-BE49-F238E27FC236}">
                  <a16:creationId xmlns:a16="http://schemas.microsoft.com/office/drawing/2014/main" id="{13562457-789E-4469-8BEA-59545D44F31D}"/>
                </a:ext>
              </a:extLst>
            </p:cNvPr>
            <p:cNvSpPr/>
            <p:nvPr/>
          </p:nvSpPr>
          <p:spPr>
            <a:xfrm>
              <a:off x="2751253" y="3319002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8" name="Rechteck 187">
              <a:extLst>
                <a:ext uri="{FF2B5EF4-FFF2-40B4-BE49-F238E27FC236}">
                  <a16:creationId xmlns:a16="http://schemas.microsoft.com/office/drawing/2014/main" id="{3C849DFE-8546-414D-9CC2-AA1DF5D8AD02}"/>
                </a:ext>
              </a:extLst>
            </p:cNvPr>
            <p:cNvSpPr/>
            <p:nvPr/>
          </p:nvSpPr>
          <p:spPr>
            <a:xfrm>
              <a:off x="2798011" y="3318898"/>
              <a:ext cx="45719" cy="45719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9" name="Rechteck 188">
              <a:extLst>
                <a:ext uri="{FF2B5EF4-FFF2-40B4-BE49-F238E27FC236}">
                  <a16:creationId xmlns:a16="http://schemas.microsoft.com/office/drawing/2014/main" id="{1B224450-4165-4C62-B547-96EAD474E695}"/>
                </a:ext>
              </a:extLst>
            </p:cNvPr>
            <p:cNvSpPr/>
            <p:nvPr/>
          </p:nvSpPr>
          <p:spPr>
            <a:xfrm>
              <a:off x="2656370" y="3318898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Rechteck 189">
              <a:extLst>
                <a:ext uri="{FF2B5EF4-FFF2-40B4-BE49-F238E27FC236}">
                  <a16:creationId xmlns:a16="http://schemas.microsoft.com/office/drawing/2014/main" id="{683B5D25-8DDA-4005-B4FD-EE8BCAFB5917}"/>
                </a:ext>
              </a:extLst>
            </p:cNvPr>
            <p:cNvSpPr/>
            <p:nvPr/>
          </p:nvSpPr>
          <p:spPr>
            <a:xfrm>
              <a:off x="2703459" y="3364616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Rechteck 190">
              <a:extLst>
                <a:ext uri="{FF2B5EF4-FFF2-40B4-BE49-F238E27FC236}">
                  <a16:creationId xmlns:a16="http://schemas.microsoft.com/office/drawing/2014/main" id="{4DA2DC32-C1E0-49DD-B2B9-5C5A8CBF28C0}"/>
                </a:ext>
              </a:extLst>
            </p:cNvPr>
            <p:cNvSpPr/>
            <p:nvPr/>
          </p:nvSpPr>
          <p:spPr>
            <a:xfrm>
              <a:off x="2655999" y="3364614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Rechteck 191">
              <a:extLst>
                <a:ext uri="{FF2B5EF4-FFF2-40B4-BE49-F238E27FC236}">
                  <a16:creationId xmlns:a16="http://schemas.microsoft.com/office/drawing/2014/main" id="{032752DA-17BB-4C38-9628-952EE6767F6C}"/>
                </a:ext>
              </a:extLst>
            </p:cNvPr>
            <p:cNvSpPr/>
            <p:nvPr/>
          </p:nvSpPr>
          <p:spPr>
            <a:xfrm>
              <a:off x="2797382" y="3364512"/>
              <a:ext cx="45719" cy="457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93" name="Rechteck 192">
              <a:extLst>
                <a:ext uri="{FF2B5EF4-FFF2-40B4-BE49-F238E27FC236}">
                  <a16:creationId xmlns:a16="http://schemas.microsoft.com/office/drawing/2014/main" id="{0FDDD01A-A829-4BEB-97BB-29DAECA6D12F}"/>
                </a:ext>
              </a:extLst>
            </p:cNvPr>
            <p:cNvSpPr/>
            <p:nvPr/>
          </p:nvSpPr>
          <p:spPr>
            <a:xfrm>
              <a:off x="2751234" y="3410020"/>
              <a:ext cx="45719" cy="457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Rechteck 193">
              <a:extLst>
                <a:ext uri="{FF2B5EF4-FFF2-40B4-BE49-F238E27FC236}">
                  <a16:creationId xmlns:a16="http://schemas.microsoft.com/office/drawing/2014/main" id="{019A15AB-A49F-4C51-ABB0-25C8DE56EA60}"/>
                </a:ext>
              </a:extLst>
            </p:cNvPr>
            <p:cNvSpPr/>
            <p:nvPr/>
          </p:nvSpPr>
          <p:spPr>
            <a:xfrm>
              <a:off x="2751100" y="3455530"/>
              <a:ext cx="45719" cy="4571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95" name="Rechteck 194">
              <a:extLst>
                <a:ext uri="{FF2B5EF4-FFF2-40B4-BE49-F238E27FC236}">
                  <a16:creationId xmlns:a16="http://schemas.microsoft.com/office/drawing/2014/main" id="{984892FF-E6BC-4006-A6A6-95838D522931}"/>
                </a:ext>
              </a:extLst>
            </p:cNvPr>
            <p:cNvSpPr/>
            <p:nvPr/>
          </p:nvSpPr>
          <p:spPr>
            <a:xfrm>
              <a:off x="2705772" y="3409811"/>
              <a:ext cx="45719" cy="45719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24" name="Textfeld 223">
            <a:extLst>
              <a:ext uri="{FF2B5EF4-FFF2-40B4-BE49-F238E27FC236}">
                <a16:creationId xmlns:a16="http://schemas.microsoft.com/office/drawing/2014/main" id="{4B5C9DD9-F11F-401C-AD30-63E6591A7667}"/>
              </a:ext>
            </a:extLst>
          </p:cNvPr>
          <p:cNvSpPr txBox="1"/>
          <p:nvPr/>
        </p:nvSpPr>
        <p:spPr>
          <a:xfrm>
            <a:off x="1075361" y="1619496"/>
            <a:ext cx="983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Vertices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positioned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in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normalized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coordinate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space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25" name="Textfeld 224">
            <a:extLst>
              <a:ext uri="{FF2B5EF4-FFF2-40B4-BE49-F238E27FC236}">
                <a16:creationId xmlns:a16="http://schemas.microsoft.com/office/drawing/2014/main" id="{D261A297-6D1D-4730-81FD-85F045063768}"/>
              </a:ext>
            </a:extLst>
          </p:cNvPr>
          <p:cNvSpPr txBox="1"/>
          <p:nvPr/>
        </p:nvSpPr>
        <p:spPr>
          <a:xfrm>
            <a:off x="1075361" y="2319291"/>
            <a:ext cx="983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Triangle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positioned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on screen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26" name="Textfeld 225">
            <a:extLst>
              <a:ext uri="{FF2B5EF4-FFF2-40B4-BE49-F238E27FC236}">
                <a16:creationId xmlns:a16="http://schemas.microsoft.com/office/drawing/2014/main" id="{4FAE6380-5101-4F3B-831D-BAA5F7101D2B}"/>
              </a:ext>
            </a:extLst>
          </p:cNvPr>
          <p:cNvSpPr txBox="1"/>
          <p:nvPr/>
        </p:nvSpPr>
        <p:spPr>
          <a:xfrm>
            <a:off x="1075361" y="3139596"/>
            <a:ext cx="98346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27" name="Textfeld 226">
            <a:extLst>
              <a:ext uri="{FF2B5EF4-FFF2-40B4-BE49-F238E27FC236}">
                <a16:creationId xmlns:a16="http://schemas.microsoft.com/office/drawing/2014/main" id="{6C21242B-1AA3-4630-9711-20D6C576F77D}"/>
              </a:ext>
            </a:extLst>
          </p:cNvPr>
          <p:cNvSpPr txBox="1"/>
          <p:nvPr/>
        </p:nvSpPr>
        <p:spPr>
          <a:xfrm>
            <a:off x="1075955" y="3818426"/>
            <a:ext cx="98346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Shaded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Fragments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11" name="Rechteck 110">
            <a:extLst>
              <a:ext uri="{FF2B5EF4-FFF2-40B4-BE49-F238E27FC236}">
                <a16:creationId xmlns:a16="http://schemas.microsoft.com/office/drawing/2014/main" id="{D336B881-D8CF-4AE0-8121-7C350EDA1256}"/>
              </a:ext>
            </a:extLst>
          </p:cNvPr>
          <p:cNvSpPr/>
          <p:nvPr/>
        </p:nvSpPr>
        <p:spPr>
          <a:xfrm>
            <a:off x="5852853" y="2963521"/>
            <a:ext cx="1139648" cy="272225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2" name="Rechteck 111">
            <a:extLst>
              <a:ext uri="{FF2B5EF4-FFF2-40B4-BE49-F238E27FC236}">
                <a16:creationId xmlns:a16="http://schemas.microsoft.com/office/drawing/2014/main" id="{9B383D11-0992-47D0-9BCB-898ACF8B7A8F}"/>
              </a:ext>
            </a:extLst>
          </p:cNvPr>
          <p:cNvSpPr/>
          <p:nvPr/>
        </p:nvSpPr>
        <p:spPr>
          <a:xfrm>
            <a:off x="5852853" y="3385494"/>
            <a:ext cx="1139648" cy="272225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6" name="Rechteck 115">
            <a:extLst>
              <a:ext uri="{FF2B5EF4-FFF2-40B4-BE49-F238E27FC236}">
                <a16:creationId xmlns:a16="http://schemas.microsoft.com/office/drawing/2014/main" id="{9AA08D20-0318-4818-B715-F25F5BBCF5B8}"/>
              </a:ext>
            </a:extLst>
          </p:cNvPr>
          <p:cNvSpPr/>
          <p:nvPr/>
        </p:nvSpPr>
        <p:spPr>
          <a:xfrm>
            <a:off x="5849674" y="3807467"/>
            <a:ext cx="1139648" cy="272225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907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8" grpId="0"/>
      <p:bldP spid="39" grpId="0"/>
      <p:bldP spid="40" grpId="0"/>
      <p:bldP spid="41" grpId="0"/>
      <p:bldP spid="42" grpId="0"/>
      <p:bldP spid="111" grpId="0" animBg="1"/>
      <p:bldP spid="112" grpId="0" animBg="1"/>
      <p:bldP spid="11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1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Node1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0.7f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86F42C59-99B8-46D6-8A86-9F11209C87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846390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B9FA78E0-4CE4-4A14-9F13-5AAFB87C6ED7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32" name="Tabelle 18">
            <a:extLst>
              <a:ext uri="{FF2B5EF4-FFF2-40B4-BE49-F238E27FC236}">
                <a16:creationId xmlns:a16="http://schemas.microsoft.com/office/drawing/2014/main" id="{8B2F5183-02AC-425A-A0FB-6390FF7EBA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169377"/>
              </p:ext>
            </p:extLst>
          </p:nvPr>
        </p:nvGraphicFramePr>
        <p:xfrm>
          <a:off x="2043599" y="3295073"/>
          <a:ext cx="4178541" cy="111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841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3463700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50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500" dirty="0"/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49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15" name="Tabelle 6">
            <a:extLst>
              <a:ext uri="{FF2B5EF4-FFF2-40B4-BE49-F238E27FC236}">
                <a16:creationId xmlns:a16="http://schemas.microsoft.com/office/drawing/2014/main" id="{A1B5B645-3AF7-4232-A0BF-68F2F97686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44224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1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Node1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0.7f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097447"/>
              </p:ext>
            </p:extLst>
          </p:nvPr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3464072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37BCFAA1-0E85-484F-8D94-C79ADB5FCD32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471783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1</a:t>
              </a:r>
              <a:endParaRPr lang="en-GB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Node2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0.3f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874728"/>
              </p:ext>
            </p:extLst>
          </p:nvPr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3464072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( 2 , 2 )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E4890302-B63E-43D0-8021-464837D28A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5584688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1E428C83-7685-4F29-8E13-2FFE494E826D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C63EC9E2-5D4D-4A05-B857-0AB313F76003}"/>
              </a:ext>
            </a:extLst>
          </p:cNvPr>
          <p:cNvSpPr/>
          <p:nvPr/>
        </p:nvSpPr>
        <p:spPr>
          <a:xfrm>
            <a:off x="4551739" y="2293632"/>
            <a:ext cx="280679" cy="270305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10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2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Node2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0.3f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4946792"/>
              </p:ext>
            </p:extLst>
          </p:nvPr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3464072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( 2 , 2 )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1839701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5403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2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Node2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0.3f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883958"/>
              </p:ext>
            </p:extLst>
          </p:nvPr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713678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2750394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b="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( 2 , 2 )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/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5367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2</a:t>
              </a:r>
              <a:endParaRPr lang="en-GB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Node3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0.5f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42687"/>
              </p:ext>
            </p:extLst>
          </p:nvPr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713678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2750394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156746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72950693-2C35-417F-97CF-A57A37F8CC9F}"/>
              </a:ext>
            </a:extLst>
          </p:cNvPr>
          <p:cNvSpPr/>
          <p:nvPr/>
        </p:nvSpPr>
        <p:spPr>
          <a:xfrm>
            <a:off x="3961107" y="2022088"/>
            <a:ext cx="280679" cy="270305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535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3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Node3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0.5f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/>
        </p:nvGraphicFramePr>
        <p:xfrm>
          <a:off x="2043599" y="3295073"/>
          <a:ext cx="4178541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713678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2750394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785878"/>
              </p:ext>
            </p:extLst>
          </p:nvPr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2397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5780034" y="2255742"/>
            <a:ext cx="519779" cy="434681"/>
            <a:chOff x="4092710" y="3040592"/>
            <a:chExt cx="303574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38074" y="3078283"/>
              <a:ext cx="258210" cy="18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3</a:t>
              </a:r>
              <a:endParaRPr lang="en-GB" dirty="0">
                <a:solidFill>
                  <a:schemeClr val="accent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1CAB589-5814-4B8A-B9CA-51D5E57796CA}"/>
              </a:ext>
            </a:extLst>
          </p:cNvPr>
          <p:cNvGrpSpPr/>
          <p:nvPr/>
        </p:nvGrpSpPr>
        <p:grpSpPr>
          <a:xfrm>
            <a:off x="2043599" y="1869021"/>
            <a:ext cx="626470" cy="873362"/>
            <a:chOff x="7436247" y="2135325"/>
            <a:chExt cx="400754" cy="594383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A16E2B97-534D-4D37-A934-FD46B03EF59A}"/>
                </a:ext>
              </a:extLst>
            </p:cNvPr>
            <p:cNvSpPr/>
            <p:nvPr/>
          </p:nvSpPr>
          <p:spPr>
            <a:xfrm>
              <a:off x="7436248" y="2137868"/>
              <a:ext cx="373572" cy="591840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Google Shape;222;p27">
              <a:extLst>
                <a:ext uri="{FF2B5EF4-FFF2-40B4-BE49-F238E27FC236}">
                  <a16:creationId xmlns:a16="http://schemas.microsoft.com/office/drawing/2014/main" id="{035DEAAF-2F9A-4931-9A63-4B57C752FF1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7436247" y="2135325"/>
              <a:ext cx="400754" cy="576271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de-DE" sz="1050" b="1" dirty="0">
                  <a:latin typeface="Assistant Light" panose="00000400000000000000" charset="-79"/>
                  <a:cs typeface="Assistant Light" panose="00000400000000000000" charset="-79"/>
                </a:rPr>
                <a:t>Node3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D: 0.5f</a:t>
              </a:r>
            </a:p>
            <a:p>
              <a:r>
                <a:rPr lang="de-DE" sz="1000" dirty="0">
                  <a:latin typeface="Assistant Light" panose="00000400000000000000" charset="-79"/>
                  <a:cs typeface="Assistant Light" panose="00000400000000000000" charset="-79"/>
                </a:rPr>
                <a:t>Next: ?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05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653178"/>
              </p:ext>
            </p:extLst>
          </p:nvPr>
        </p:nvGraphicFramePr>
        <p:xfrm>
          <a:off x="2043599" y="3295073"/>
          <a:ext cx="4178540" cy="111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713678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773152">
                  <a:extLst>
                    <a:ext uri="{9D8B030D-6E8A-4147-A177-3AD203B41FA5}">
                      <a16:colId xmlns:a16="http://schemas.microsoft.com/office/drawing/2014/main" val="3707123390"/>
                    </a:ext>
                  </a:extLst>
                </a:gridCol>
                <a:gridCol w="1977241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92713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10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900" b="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81908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0.5</a:t>
                      </a:r>
                    </a:p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0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…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8C87525-C113-4166-A886-4C50F7DB0A62}"/>
              </a:ext>
            </a:extLst>
          </p:cNvPr>
          <p:cNvCxnSpPr>
            <a:cxnSpLocks/>
          </p:cNvCxnSpPr>
          <p:nvPr/>
        </p:nvCxnSpPr>
        <p:spPr>
          <a:xfrm>
            <a:off x="-325582" y="2305702"/>
            <a:ext cx="2256164" cy="1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A9C0E0E-1A8E-418D-96E9-CA2BAB5909CA}"/>
              </a:ext>
            </a:extLst>
          </p:cNvPr>
          <p:cNvCxnSpPr>
            <a:cxnSpLocks/>
            <a:stCxn id="21" idx="1"/>
          </p:cNvCxnSpPr>
          <p:nvPr/>
        </p:nvCxnSpPr>
        <p:spPr>
          <a:xfrm>
            <a:off x="2670069" y="2292396"/>
            <a:ext cx="1288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2691011F-8337-423F-A04F-C57368C0A43E}"/>
              </a:ext>
            </a:extLst>
          </p:cNvPr>
          <p:cNvSpPr txBox="1"/>
          <p:nvPr/>
        </p:nvSpPr>
        <p:spPr>
          <a:xfrm>
            <a:off x="3044707" y="2061563"/>
            <a:ext cx="533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( 0 , 1 )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5555102" y="2006788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C94C8E9A-12A2-4B73-967D-E904F94E334D}"/>
              </a:ext>
            </a:extLst>
          </p:cNvPr>
          <p:cNvSpPr txBox="1"/>
          <p:nvPr/>
        </p:nvSpPr>
        <p:spPr>
          <a:xfrm>
            <a:off x="533271" y="2090081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New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1963135" y="3053497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/>
        </p:nvGraphicFramePr>
        <p:xfrm>
          <a:off x="3958297" y="1752659"/>
          <a:ext cx="1175056" cy="1079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64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93764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accent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900" dirty="0">
                        <a:solidFill>
                          <a:schemeClr val="accent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9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69868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9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40879" marR="40879" marT="20440" marB="204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4019895" y="1537215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74502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2809295" y="2744423"/>
            <a:ext cx="363147" cy="332125"/>
            <a:chOff x="4092710" y="3040592"/>
            <a:chExt cx="287653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22153" y="3068002"/>
              <a:ext cx="258210" cy="203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chemeClr val="tx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5</a:t>
              </a:r>
              <a:endParaRPr lang="en-GB" sz="105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6693648"/>
              </p:ext>
            </p:extLst>
          </p:nvPr>
        </p:nvGraphicFramePr>
        <p:xfrm>
          <a:off x="170008" y="3169011"/>
          <a:ext cx="2965264" cy="81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5281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608652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587297">
                  <a:extLst>
                    <a:ext uri="{9D8B030D-6E8A-4147-A177-3AD203B41FA5}">
                      <a16:colId xmlns:a16="http://schemas.microsoft.com/office/drawing/2014/main" val="3707123390"/>
                    </a:ext>
                  </a:extLst>
                </a:gridCol>
                <a:gridCol w="587298">
                  <a:extLst>
                    <a:ext uri="{9D8B030D-6E8A-4147-A177-3AD203B41FA5}">
                      <a16:colId xmlns:a16="http://schemas.microsoft.com/office/drawing/2014/main" val="1788132194"/>
                    </a:ext>
                  </a:extLst>
                </a:gridCol>
                <a:gridCol w="586736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65522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53403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0.5f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0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-2.0f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2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1.5f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1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2578543" y="2478006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75103" y="2868152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14690"/>
              </p:ext>
            </p:extLst>
          </p:nvPr>
        </p:nvGraphicFramePr>
        <p:xfrm>
          <a:off x="1487151" y="2075569"/>
          <a:ext cx="1098292" cy="1008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573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8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8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1487151" y="1817661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E289898E-101E-471E-B257-F290F80035AD}"/>
              </a:ext>
            </a:extLst>
          </p:cNvPr>
          <p:cNvSpPr txBox="1">
            <a:spLocks/>
          </p:cNvSpPr>
          <p:nvPr/>
        </p:nvSpPr>
        <p:spPr>
          <a:xfrm>
            <a:off x="5213323" y="1208915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2ND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Draw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32" name="Tabelle 6">
            <a:extLst>
              <a:ext uri="{FF2B5EF4-FFF2-40B4-BE49-F238E27FC236}">
                <a16:creationId xmlns:a16="http://schemas.microsoft.com/office/drawing/2014/main" id="{331AAA9C-B2C4-47FC-9A2E-F684E3F7A3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934526"/>
              </p:ext>
            </p:extLst>
          </p:nvPr>
        </p:nvGraphicFramePr>
        <p:xfrm>
          <a:off x="5291116" y="1732818"/>
          <a:ext cx="923952" cy="8999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988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7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7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graphicFrame>
        <p:nvGraphicFramePr>
          <p:cNvPr id="34" name="Tabelle 18">
            <a:extLst>
              <a:ext uri="{FF2B5EF4-FFF2-40B4-BE49-F238E27FC236}">
                <a16:creationId xmlns:a16="http://schemas.microsoft.com/office/drawing/2014/main" id="{EB4EF535-7E5C-4E4B-84A4-8D5F6DCFC7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497203"/>
              </p:ext>
            </p:extLst>
          </p:nvPr>
        </p:nvGraphicFramePr>
        <p:xfrm>
          <a:off x="6280074" y="1873934"/>
          <a:ext cx="2753549" cy="760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77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565195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545365">
                  <a:extLst>
                    <a:ext uri="{9D8B030D-6E8A-4147-A177-3AD203B41FA5}">
                      <a16:colId xmlns:a16="http://schemas.microsoft.com/office/drawing/2014/main" val="3707123390"/>
                    </a:ext>
                  </a:extLst>
                </a:gridCol>
                <a:gridCol w="545366">
                  <a:extLst>
                    <a:ext uri="{9D8B030D-6E8A-4147-A177-3AD203B41FA5}">
                      <a16:colId xmlns:a16="http://schemas.microsoft.com/office/drawing/2014/main" val="1788132194"/>
                    </a:ext>
                  </a:extLst>
                </a:gridCol>
                <a:gridCol w="544844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64363"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495901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0.5f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0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-2.0f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2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1.5f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1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853693EB-E663-4F96-BD1D-BCDEC5CAB4BD}"/>
              </a:ext>
            </a:extLst>
          </p:cNvPr>
          <p:cNvCxnSpPr>
            <a:cxnSpLocks/>
          </p:cNvCxnSpPr>
          <p:nvPr/>
        </p:nvCxnSpPr>
        <p:spPr>
          <a:xfrm flipV="1">
            <a:off x="2690851" y="2069853"/>
            <a:ext cx="2462342" cy="24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AAE557A5-AC26-4937-861F-7FAA78BA37C2}"/>
              </a:ext>
            </a:extLst>
          </p:cNvPr>
          <p:cNvSpPr txBox="1"/>
          <p:nvPr/>
        </p:nvSpPr>
        <p:spPr>
          <a:xfrm rot="21309168">
            <a:off x="3610989" y="1997857"/>
            <a:ext cx="4529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load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77960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0851" y="405336"/>
            <a:ext cx="3751514" cy="386764"/>
          </a:xfrm>
        </p:spPr>
        <p:txBody>
          <a:bodyPr/>
          <a:lstStyle/>
          <a:p>
            <a:r>
              <a:rPr lang="de-DE" dirty="0"/>
              <a:t>ORDER INDEPENDENT TRANSPARENCY</a:t>
            </a:r>
            <a:endParaRPr lang="en-GB" dirty="0"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8DC732-A141-48DC-9511-31E59223A7FC}"/>
              </a:ext>
            </a:extLst>
          </p:cNvPr>
          <p:cNvSpPr txBox="1"/>
          <p:nvPr/>
        </p:nvSpPr>
        <p:spPr>
          <a:xfrm>
            <a:off x="3842099" y="703115"/>
            <a:ext cx="1449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With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lists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506E5D-029E-4C4C-8178-57C66D3568CC}"/>
              </a:ext>
            </a:extLst>
          </p:cNvPr>
          <p:cNvGrpSpPr/>
          <p:nvPr/>
        </p:nvGrpSpPr>
        <p:grpSpPr>
          <a:xfrm>
            <a:off x="2809295" y="2744423"/>
            <a:ext cx="363147" cy="332125"/>
            <a:chOff x="4092710" y="3040592"/>
            <a:chExt cx="287653" cy="25821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6D930AA5-E1A6-49EF-A2C5-7AAF87432F9C}"/>
                </a:ext>
              </a:extLst>
            </p:cNvPr>
            <p:cNvSpPr/>
            <p:nvPr/>
          </p:nvSpPr>
          <p:spPr>
            <a:xfrm>
              <a:off x="4092710" y="3040592"/>
              <a:ext cx="258210" cy="25821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52CEC3D-DB39-48CA-A61A-8CBDB951DB2A}"/>
                </a:ext>
              </a:extLst>
            </p:cNvPr>
            <p:cNvSpPr txBox="1"/>
            <p:nvPr/>
          </p:nvSpPr>
          <p:spPr>
            <a:xfrm>
              <a:off x="4122153" y="3068002"/>
              <a:ext cx="258210" cy="203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chemeClr val="tx1"/>
                  </a:solidFill>
                  <a:latin typeface="Assistant Light" panose="00000400000000000000" charset="-79"/>
                  <a:cs typeface="Assistant Light" panose="00000400000000000000" charset="-79"/>
                </a:rPr>
                <a:t>5</a:t>
              </a:r>
              <a:endParaRPr lang="en-GB" sz="105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graphicFrame>
        <p:nvGraphicFramePr>
          <p:cNvPr id="22" name="Tabelle 18">
            <a:extLst>
              <a:ext uri="{FF2B5EF4-FFF2-40B4-BE49-F238E27FC236}">
                <a16:creationId xmlns:a16="http://schemas.microsoft.com/office/drawing/2014/main" id="{B23D60AD-012C-408B-9099-031A272CC1D3}"/>
              </a:ext>
            </a:extLst>
          </p:cNvPr>
          <p:cNvGraphicFramePr>
            <a:graphicFrameLocks noGrp="1"/>
          </p:cNvGraphicFramePr>
          <p:nvPr/>
        </p:nvGraphicFramePr>
        <p:xfrm>
          <a:off x="170008" y="3169011"/>
          <a:ext cx="2965264" cy="81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5281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608652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587297">
                  <a:extLst>
                    <a:ext uri="{9D8B030D-6E8A-4147-A177-3AD203B41FA5}">
                      <a16:colId xmlns:a16="http://schemas.microsoft.com/office/drawing/2014/main" val="3707123390"/>
                    </a:ext>
                  </a:extLst>
                </a:gridCol>
                <a:gridCol w="587298">
                  <a:extLst>
                    <a:ext uri="{9D8B030D-6E8A-4147-A177-3AD203B41FA5}">
                      <a16:colId xmlns:a16="http://schemas.microsoft.com/office/drawing/2014/main" val="1788132194"/>
                    </a:ext>
                  </a:extLst>
                </a:gridCol>
                <a:gridCol w="586736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65522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9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53403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0.5f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0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-2.0f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2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1.5f</a:t>
                      </a:r>
                    </a:p>
                    <a:p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1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47530" marR="147530" marT="73765" marB="73765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sp>
        <p:nvSpPr>
          <p:cNvPr id="23" name="Titel 1">
            <a:extLst>
              <a:ext uri="{FF2B5EF4-FFF2-40B4-BE49-F238E27FC236}">
                <a16:creationId xmlns:a16="http://schemas.microsoft.com/office/drawing/2014/main" id="{F9606DC3-C646-4872-AD70-5F0AD154C7F0}"/>
              </a:ext>
            </a:extLst>
          </p:cNvPr>
          <p:cNvSpPr txBox="1">
            <a:spLocks/>
          </p:cNvSpPr>
          <p:nvPr/>
        </p:nvSpPr>
        <p:spPr>
          <a:xfrm>
            <a:off x="948679" y="1208102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1ST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Fill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5541CE6-8F64-4904-84BE-EC90BC2FA714}"/>
              </a:ext>
            </a:extLst>
          </p:cNvPr>
          <p:cNvSpPr txBox="1"/>
          <p:nvPr/>
        </p:nvSpPr>
        <p:spPr>
          <a:xfrm>
            <a:off x="2578543" y="2478006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Atomic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counter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4367859-CAE6-4C70-9D78-47FEF843BE6B}"/>
              </a:ext>
            </a:extLst>
          </p:cNvPr>
          <p:cNvSpPr txBox="1"/>
          <p:nvPr/>
        </p:nvSpPr>
        <p:spPr>
          <a:xfrm>
            <a:off x="75103" y="2868152"/>
            <a:ext cx="8699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Linked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list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buffer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29" name="Tabelle 6">
            <a:extLst>
              <a:ext uri="{FF2B5EF4-FFF2-40B4-BE49-F238E27FC236}">
                <a16:creationId xmlns:a16="http://schemas.microsoft.com/office/drawing/2014/main" id="{AEC23705-B7AB-4FD1-90A9-73CC45E74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7234164"/>
              </p:ext>
            </p:extLst>
          </p:nvPr>
        </p:nvGraphicFramePr>
        <p:xfrm>
          <a:off x="1449051" y="2075569"/>
          <a:ext cx="1098292" cy="1008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573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74573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8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8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52238"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8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8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8208" marR="38208" marT="19105" marB="19105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sp>
        <p:nvSpPr>
          <p:cNvPr id="31" name="Textfeld 30">
            <a:extLst>
              <a:ext uri="{FF2B5EF4-FFF2-40B4-BE49-F238E27FC236}">
                <a16:creationId xmlns:a16="http://schemas.microsoft.com/office/drawing/2014/main" id="{99DB3138-48A3-45E5-914E-A1B900C649F8}"/>
              </a:ext>
            </a:extLst>
          </p:cNvPr>
          <p:cNvSpPr txBox="1"/>
          <p:nvPr/>
        </p:nvSpPr>
        <p:spPr>
          <a:xfrm>
            <a:off x="1487151" y="1817661"/>
            <a:ext cx="1113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Head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pointer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texture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E289898E-101E-471E-B257-F290F80035AD}"/>
              </a:ext>
            </a:extLst>
          </p:cNvPr>
          <p:cNvSpPr txBox="1">
            <a:spLocks/>
          </p:cNvSpPr>
          <p:nvPr/>
        </p:nvSpPr>
        <p:spPr>
          <a:xfrm>
            <a:off x="5213323" y="1208915"/>
            <a:ext cx="2982000" cy="386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l"/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2ND PASS:</a:t>
            </a:r>
          </a:p>
          <a:p>
            <a:pPr algn="l"/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Draw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graphicFrame>
        <p:nvGraphicFramePr>
          <p:cNvPr id="32" name="Tabelle 6">
            <a:extLst>
              <a:ext uri="{FF2B5EF4-FFF2-40B4-BE49-F238E27FC236}">
                <a16:creationId xmlns:a16="http://schemas.microsoft.com/office/drawing/2014/main" id="{331AAA9C-B2C4-47FC-9A2E-F684E3F7A33D}"/>
              </a:ext>
            </a:extLst>
          </p:cNvPr>
          <p:cNvGraphicFramePr>
            <a:graphicFrameLocks noGrp="1"/>
          </p:cNvGraphicFramePr>
          <p:nvPr/>
        </p:nvGraphicFramePr>
        <p:xfrm>
          <a:off x="5291116" y="1732818"/>
          <a:ext cx="923952" cy="8999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988">
                  <a:extLst>
                    <a:ext uri="{9D8B030D-6E8A-4147-A177-3AD203B41FA5}">
                      <a16:colId xmlns:a16="http://schemas.microsoft.com/office/drawing/2014/main" val="2911714836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2913720652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3613432412"/>
                    </a:ext>
                  </a:extLst>
                </a:gridCol>
                <a:gridCol w="230988">
                  <a:extLst>
                    <a:ext uri="{9D8B030D-6E8A-4147-A177-3AD203B41FA5}">
                      <a16:colId xmlns:a16="http://schemas.microsoft.com/office/drawing/2014/main" val="3608907103"/>
                    </a:ext>
                  </a:extLst>
                </a:gridCol>
              </a:tblGrid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22263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7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2013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70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255029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34078" marR="34078" marT="17040" marB="17040" anchor="ctr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8727"/>
                  </a:ext>
                </a:extLst>
              </a:tr>
            </a:tbl>
          </a:graphicData>
        </a:graphic>
      </p:graphicFrame>
      <p:graphicFrame>
        <p:nvGraphicFramePr>
          <p:cNvPr id="34" name="Tabelle 18">
            <a:extLst>
              <a:ext uri="{FF2B5EF4-FFF2-40B4-BE49-F238E27FC236}">
                <a16:creationId xmlns:a16="http://schemas.microsoft.com/office/drawing/2014/main" id="{EB4EF535-7E5C-4E4B-84A4-8D5F6DCFC776}"/>
              </a:ext>
            </a:extLst>
          </p:cNvPr>
          <p:cNvGraphicFramePr>
            <a:graphicFrameLocks noGrp="1"/>
          </p:cNvGraphicFramePr>
          <p:nvPr/>
        </p:nvGraphicFramePr>
        <p:xfrm>
          <a:off x="6280074" y="1873934"/>
          <a:ext cx="2753549" cy="760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779">
                  <a:extLst>
                    <a:ext uri="{9D8B030D-6E8A-4147-A177-3AD203B41FA5}">
                      <a16:colId xmlns:a16="http://schemas.microsoft.com/office/drawing/2014/main" val="731024566"/>
                    </a:ext>
                  </a:extLst>
                </a:gridCol>
                <a:gridCol w="565195">
                  <a:extLst>
                    <a:ext uri="{9D8B030D-6E8A-4147-A177-3AD203B41FA5}">
                      <a16:colId xmlns:a16="http://schemas.microsoft.com/office/drawing/2014/main" val="1600003274"/>
                    </a:ext>
                  </a:extLst>
                </a:gridCol>
                <a:gridCol w="545365">
                  <a:extLst>
                    <a:ext uri="{9D8B030D-6E8A-4147-A177-3AD203B41FA5}">
                      <a16:colId xmlns:a16="http://schemas.microsoft.com/office/drawing/2014/main" val="3707123390"/>
                    </a:ext>
                  </a:extLst>
                </a:gridCol>
                <a:gridCol w="545366">
                  <a:extLst>
                    <a:ext uri="{9D8B030D-6E8A-4147-A177-3AD203B41FA5}">
                      <a16:colId xmlns:a16="http://schemas.microsoft.com/office/drawing/2014/main" val="1788132194"/>
                    </a:ext>
                  </a:extLst>
                </a:gridCol>
                <a:gridCol w="544844">
                  <a:extLst>
                    <a:ext uri="{9D8B030D-6E8A-4147-A177-3AD203B41FA5}">
                      <a16:colId xmlns:a16="http://schemas.microsoft.com/office/drawing/2014/main" val="2345918295"/>
                    </a:ext>
                  </a:extLst>
                </a:gridCol>
              </a:tblGrid>
              <a:tr h="264363">
                <a:tc>
                  <a:txBody>
                    <a:bodyPr/>
                    <a:lstStyle/>
                    <a:p>
                      <a:pPr algn="ctr"/>
                      <a:r>
                        <a:rPr lang="de-DE" sz="8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0</a:t>
                      </a:r>
                      <a:endParaRPr lang="en-GB" sz="8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1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2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3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700" b="0" dirty="0">
                          <a:solidFill>
                            <a:schemeClr val="tx1"/>
                          </a:solidFill>
                          <a:latin typeface="Assistant Light" panose="00000400000000000000" charset="-79"/>
                          <a:cs typeface="Assistant Light" panose="00000400000000000000" charset="-79"/>
                        </a:rPr>
                        <a:t>4</a:t>
                      </a:r>
                      <a:endParaRPr lang="en-GB" sz="700" b="0" dirty="0">
                        <a:solidFill>
                          <a:schemeClr val="tx1"/>
                        </a:solidFill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71588"/>
                  </a:ext>
                </a:extLst>
              </a:tr>
              <a:tr h="495901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0.7f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0.3f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-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0.5f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0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-2.0f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2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C: …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D: 1.5f</a:t>
                      </a:r>
                    </a:p>
                    <a:p>
                      <a:r>
                        <a:rPr lang="de-DE" sz="700" dirty="0">
                          <a:latin typeface="Assistant Light" panose="00000400000000000000" charset="-79"/>
                          <a:cs typeface="Assistant Light" panose="00000400000000000000" charset="-79"/>
                        </a:rPr>
                        <a:t>Next: 1</a:t>
                      </a:r>
                      <a:endParaRPr lang="en-GB" sz="700" dirty="0">
                        <a:latin typeface="Assistant Light" panose="00000400000000000000" charset="-79"/>
                        <a:cs typeface="Assistant Light" panose="00000400000000000000" charset="-79"/>
                      </a:endParaRPr>
                    </a:p>
                  </a:txBody>
                  <a:tcPr marL="136997" marR="136997" marT="68498" marB="68498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581341"/>
                  </a:ext>
                </a:extLst>
              </a:tr>
            </a:tbl>
          </a:graphicData>
        </a:graphic>
      </p:graphicFrame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853693EB-E663-4F96-BD1D-BCDEC5CAB4BD}"/>
              </a:ext>
            </a:extLst>
          </p:cNvPr>
          <p:cNvCxnSpPr>
            <a:cxnSpLocks/>
          </p:cNvCxnSpPr>
          <p:nvPr/>
        </p:nvCxnSpPr>
        <p:spPr>
          <a:xfrm flipV="1">
            <a:off x="2690851" y="2069853"/>
            <a:ext cx="2462342" cy="242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AAE557A5-AC26-4937-861F-7FAA78BA37C2}"/>
              </a:ext>
            </a:extLst>
          </p:cNvPr>
          <p:cNvSpPr txBox="1"/>
          <p:nvPr/>
        </p:nvSpPr>
        <p:spPr>
          <a:xfrm rot="21309168">
            <a:off x="3610989" y="1997857"/>
            <a:ext cx="4529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load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7AFB0EA-820C-4FF3-A146-FEA4FA42047A}"/>
              </a:ext>
            </a:extLst>
          </p:cNvPr>
          <p:cNvSpPr/>
          <p:nvPr/>
        </p:nvSpPr>
        <p:spPr>
          <a:xfrm>
            <a:off x="5283652" y="1955180"/>
            <a:ext cx="238288" cy="22948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549A78CF-A548-4851-8F15-2888D7244A91}"/>
              </a:ext>
            </a:extLst>
          </p:cNvPr>
          <p:cNvSpPr/>
          <p:nvPr/>
        </p:nvSpPr>
        <p:spPr>
          <a:xfrm>
            <a:off x="7942349" y="1876098"/>
            <a:ext cx="540011" cy="267027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48A100DC-4523-4E9D-81CF-332C3C81FA7D}"/>
              </a:ext>
            </a:extLst>
          </p:cNvPr>
          <p:cNvGrpSpPr/>
          <p:nvPr/>
        </p:nvGrpSpPr>
        <p:grpSpPr>
          <a:xfrm>
            <a:off x="5283652" y="2903132"/>
            <a:ext cx="2613115" cy="488240"/>
            <a:chOff x="5283652" y="2903132"/>
            <a:chExt cx="2613115" cy="488240"/>
          </a:xfrm>
        </p:grpSpPr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3B2CD17B-B64A-47C1-B429-00751A5A2BF0}"/>
                </a:ext>
              </a:extLst>
            </p:cNvPr>
            <p:cNvSpPr txBox="1"/>
            <p:nvPr/>
          </p:nvSpPr>
          <p:spPr>
            <a:xfrm>
              <a:off x="5283652" y="2903132"/>
              <a:ext cx="10982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 err="1">
                  <a:latin typeface="Assistant Light" panose="00000400000000000000" charset="-79"/>
                  <a:cs typeface="Assistant Light" panose="00000400000000000000" charset="-79"/>
                </a:rPr>
                <a:t>fragmentArray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933332DD-D8FC-4203-ACD2-E8F30FC38D92}"/>
                </a:ext>
              </a:extLst>
            </p:cNvPr>
            <p:cNvSpPr txBox="1"/>
            <p:nvPr/>
          </p:nvSpPr>
          <p:spPr>
            <a:xfrm>
              <a:off x="6206145" y="2949299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-2.0f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2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E87F7F14-78F7-4259-91EB-DAE8C7183759}"/>
                </a:ext>
              </a:extLst>
            </p:cNvPr>
            <p:cNvSpPr txBox="1"/>
            <p:nvPr/>
          </p:nvSpPr>
          <p:spPr>
            <a:xfrm>
              <a:off x="6457605" y="2910484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</a:t>
              </a:r>
              <a:r>
                <a:rPr lang="de-DE" sz="10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,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BE4C37B6-7148-46F8-842A-7973D64E2468}"/>
                </a:ext>
              </a:extLst>
            </p:cNvPr>
            <p:cNvSpPr txBox="1"/>
            <p:nvPr/>
          </p:nvSpPr>
          <p:spPr>
            <a:xfrm>
              <a:off x="6726326" y="2961262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0.5f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0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2ED2220F-DB8D-46A9-BD6D-59E8131A7126}"/>
                </a:ext>
              </a:extLst>
            </p:cNvPr>
            <p:cNvSpPr txBox="1"/>
            <p:nvPr/>
          </p:nvSpPr>
          <p:spPr>
            <a:xfrm>
              <a:off x="6962546" y="2910843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</a:t>
              </a:r>
              <a:r>
                <a:rPr lang="de-DE" sz="10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,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8FB8EEA2-C069-4F2F-B9D4-C5C089FFCE44}"/>
                </a:ext>
              </a:extLst>
            </p:cNvPr>
            <p:cNvSpPr txBox="1"/>
            <p:nvPr/>
          </p:nvSpPr>
          <p:spPr>
            <a:xfrm>
              <a:off x="7237637" y="2975874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0.7f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-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35" name="Textfeld 34">
              <a:extLst>
                <a:ext uri="{FF2B5EF4-FFF2-40B4-BE49-F238E27FC236}">
                  <a16:creationId xmlns:a16="http://schemas.microsoft.com/office/drawing/2014/main" id="{1F15C87E-D8BC-44AE-B184-8452507EE2EB}"/>
                </a:ext>
              </a:extLst>
            </p:cNvPr>
            <p:cNvSpPr txBox="1"/>
            <p:nvPr/>
          </p:nvSpPr>
          <p:spPr>
            <a:xfrm>
              <a:off x="7467487" y="2910484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]]</a:t>
              </a:r>
              <a:r>
                <a:rPr lang="de-DE" sz="9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solidFill>
                  <a:schemeClr val="tx1">
                    <a:lumMod val="90000"/>
                    <a:lumOff val="10000"/>
                  </a:schemeClr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sp>
        <p:nvSpPr>
          <p:cNvPr id="42" name="Pfeil: nach oben gekrümmt 41">
            <a:extLst>
              <a:ext uri="{FF2B5EF4-FFF2-40B4-BE49-F238E27FC236}">
                <a16:creationId xmlns:a16="http://schemas.microsoft.com/office/drawing/2014/main" id="{A65ABAE6-71D3-4DD2-97DF-018D0A7AEEF3}"/>
              </a:ext>
            </a:extLst>
          </p:cNvPr>
          <p:cNvSpPr/>
          <p:nvPr/>
        </p:nvSpPr>
        <p:spPr>
          <a:xfrm flipH="1">
            <a:off x="7656848" y="2634198"/>
            <a:ext cx="636046" cy="145481"/>
          </a:xfrm>
          <a:prstGeom prst="curved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3" name="Pfeil: nach oben gekrümmt 42">
            <a:extLst>
              <a:ext uri="{FF2B5EF4-FFF2-40B4-BE49-F238E27FC236}">
                <a16:creationId xmlns:a16="http://schemas.microsoft.com/office/drawing/2014/main" id="{D97C6005-A405-45DA-AA80-DDAD1839E388}"/>
              </a:ext>
            </a:extLst>
          </p:cNvPr>
          <p:cNvSpPr/>
          <p:nvPr/>
        </p:nvSpPr>
        <p:spPr>
          <a:xfrm flipH="1">
            <a:off x="6558556" y="2652248"/>
            <a:ext cx="1098292" cy="145481"/>
          </a:xfrm>
          <a:prstGeom prst="curved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5677946A-19B2-4056-880E-AD23DA7926D0}"/>
              </a:ext>
            </a:extLst>
          </p:cNvPr>
          <p:cNvGrpSpPr/>
          <p:nvPr/>
        </p:nvGrpSpPr>
        <p:grpSpPr>
          <a:xfrm>
            <a:off x="5283652" y="3641083"/>
            <a:ext cx="2613115" cy="488240"/>
            <a:chOff x="5283652" y="2903132"/>
            <a:chExt cx="2613115" cy="488240"/>
          </a:xfrm>
        </p:grpSpPr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461A1840-2E50-41BB-B5A2-CE32665E08F4}"/>
                </a:ext>
              </a:extLst>
            </p:cNvPr>
            <p:cNvSpPr txBox="1"/>
            <p:nvPr/>
          </p:nvSpPr>
          <p:spPr>
            <a:xfrm>
              <a:off x="5283652" y="2903132"/>
              <a:ext cx="10982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 err="1">
                  <a:latin typeface="Assistant Light" panose="00000400000000000000" charset="-79"/>
                  <a:cs typeface="Assistant Light" panose="00000400000000000000" charset="-79"/>
                </a:rPr>
                <a:t>fragmentArray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95A51F11-5F1F-480A-BD00-628D39792025}"/>
                </a:ext>
              </a:extLst>
            </p:cNvPr>
            <p:cNvSpPr txBox="1"/>
            <p:nvPr/>
          </p:nvSpPr>
          <p:spPr>
            <a:xfrm>
              <a:off x="6206145" y="2949299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0.7f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-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B029BFB7-3115-492D-904F-EB0032E6C670}"/>
                </a:ext>
              </a:extLst>
            </p:cNvPr>
            <p:cNvSpPr txBox="1"/>
            <p:nvPr/>
          </p:nvSpPr>
          <p:spPr>
            <a:xfrm>
              <a:off x="6457605" y="2910484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</a:t>
              </a:r>
              <a:r>
                <a:rPr lang="de-DE" sz="10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,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EF5B75CE-731D-4050-A5CF-C7E312E3DCC9}"/>
                </a:ext>
              </a:extLst>
            </p:cNvPr>
            <p:cNvSpPr txBox="1"/>
            <p:nvPr/>
          </p:nvSpPr>
          <p:spPr>
            <a:xfrm>
              <a:off x="6726326" y="2961262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0.5f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0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A6537221-B12F-42D8-8507-6FBE56115547}"/>
                </a:ext>
              </a:extLst>
            </p:cNvPr>
            <p:cNvSpPr txBox="1"/>
            <p:nvPr/>
          </p:nvSpPr>
          <p:spPr>
            <a:xfrm>
              <a:off x="6962546" y="2910843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</a:t>
              </a:r>
              <a:r>
                <a:rPr lang="de-DE" sz="10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,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[</a:t>
              </a:r>
              <a:r>
                <a:rPr lang="de-DE" sz="900" dirty="0"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6E0E99E9-7CAF-420B-AF7F-EF04A9E16E08}"/>
                </a:ext>
              </a:extLst>
            </p:cNvPr>
            <p:cNvSpPr txBox="1"/>
            <p:nvPr/>
          </p:nvSpPr>
          <p:spPr>
            <a:xfrm>
              <a:off x="7237637" y="2975874"/>
              <a:ext cx="47244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C: …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D: -2.0f</a:t>
              </a:r>
            </a:p>
            <a:p>
              <a:r>
                <a:rPr lang="de-DE" sz="700" dirty="0">
                  <a:latin typeface="Assistant Light" panose="00000400000000000000" charset="-79"/>
                  <a:cs typeface="Assistant Light" panose="00000400000000000000" charset="-79"/>
                </a:rPr>
                <a:t>Next: 2</a:t>
              </a:r>
              <a:endParaRPr lang="en-GB" sz="700" dirty="0"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A18FC005-CA17-47E4-AAC4-DA0C9C4171FC}"/>
                </a:ext>
              </a:extLst>
            </p:cNvPr>
            <p:cNvSpPr txBox="1"/>
            <p:nvPr/>
          </p:nvSpPr>
          <p:spPr>
            <a:xfrm>
              <a:off x="7467487" y="2910484"/>
              <a:ext cx="429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r>
                <a:rPr lang="de-DE" sz="24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]]</a:t>
              </a:r>
              <a:r>
                <a:rPr lang="de-DE" sz="9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Assistant Light" panose="00000400000000000000" charset="-79"/>
                  <a:cs typeface="Assistant Light" panose="00000400000000000000" charset="-79"/>
                </a:rPr>
                <a:t> </a:t>
              </a:r>
              <a:endParaRPr lang="en-GB" sz="900" dirty="0">
                <a:solidFill>
                  <a:schemeClr val="tx1">
                    <a:lumMod val="90000"/>
                    <a:lumOff val="10000"/>
                  </a:schemeClr>
                </a:solidFill>
                <a:latin typeface="Assistant Light" panose="00000400000000000000" charset="-79"/>
                <a:cs typeface="Assistant Light" panose="00000400000000000000" charset="-79"/>
              </a:endParaRPr>
            </a:p>
          </p:txBody>
        </p:sp>
      </p:grp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925EF675-09E0-41D9-8279-85E00E3C8BAF}"/>
              </a:ext>
            </a:extLst>
          </p:cNvPr>
          <p:cNvCxnSpPr>
            <a:cxnSpLocks/>
          </p:cNvCxnSpPr>
          <p:nvPr/>
        </p:nvCxnSpPr>
        <p:spPr>
          <a:xfrm>
            <a:off x="6812280" y="3372149"/>
            <a:ext cx="0" cy="268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feld 56">
            <a:extLst>
              <a:ext uri="{FF2B5EF4-FFF2-40B4-BE49-F238E27FC236}">
                <a16:creationId xmlns:a16="http://schemas.microsoft.com/office/drawing/2014/main" id="{FBF8B2BC-D83A-4278-924E-928852194EBD}"/>
              </a:ext>
            </a:extLst>
          </p:cNvPr>
          <p:cNvSpPr txBox="1"/>
          <p:nvPr/>
        </p:nvSpPr>
        <p:spPr>
          <a:xfrm>
            <a:off x="6843877" y="3364797"/>
            <a:ext cx="13514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Sort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largest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smallest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)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58" name="Gerade Verbindung mit Pfeil 57">
            <a:extLst>
              <a:ext uri="{FF2B5EF4-FFF2-40B4-BE49-F238E27FC236}">
                <a16:creationId xmlns:a16="http://schemas.microsoft.com/office/drawing/2014/main" id="{7CF197A9-F881-47A3-9EAB-9334E7CE6838}"/>
              </a:ext>
            </a:extLst>
          </p:cNvPr>
          <p:cNvCxnSpPr>
            <a:cxnSpLocks/>
          </p:cNvCxnSpPr>
          <p:nvPr/>
        </p:nvCxnSpPr>
        <p:spPr>
          <a:xfrm>
            <a:off x="6812280" y="4201706"/>
            <a:ext cx="0" cy="268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feld 58">
            <a:extLst>
              <a:ext uri="{FF2B5EF4-FFF2-40B4-BE49-F238E27FC236}">
                <a16:creationId xmlns:a16="http://schemas.microsoft.com/office/drawing/2014/main" id="{2462C8F2-E98C-498A-AA9C-CC0BE8417F65}"/>
              </a:ext>
            </a:extLst>
          </p:cNvPr>
          <p:cNvSpPr txBox="1"/>
          <p:nvPr/>
        </p:nvSpPr>
        <p:spPr>
          <a:xfrm>
            <a:off x="6065890" y="4507427"/>
            <a:ext cx="15559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Mix-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function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blend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in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order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6424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42" grpId="0" animBg="1"/>
      <p:bldP spid="43" grpId="0" animBg="1"/>
      <p:bldP spid="57" grpId="0"/>
      <p:bldP spid="5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 idx="2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146" name="Google Shape;146;p22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SCISSOR TEST</a:t>
            </a:r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5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DITHERING</a:t>
            </a:r>
            <a:endParaRPr dirty="0"/>
          </a:p>
        </p:txBody>
      </p:sp>
      <p:sp>
        <p:nvSpPr>
          <p:cNvPr id="385" name="Google Shape;385;p35"/>
          <p:cNvSpPr txBox="1">
            <a:spLocks noGrp="1"/>
          </p:cNvSpPr>
          <p:nvPr>
            <p:ph type="title" idx="2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05</a:t>
            </a:r>
            <a:endParaRPr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DITHERING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DB2E7A9-F039-4D26-9E23-DF5E451F6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558" y="880562"/>
            <a:ext cx="1438785" cy="1149273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C3302AAC-8EAA-4F27-A7F2-9A266FEFF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558" y="2188428"/>
            <a:ext cx="1438785" cy="1165709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6260C9E9-D0F2-4AA7-B270-D20AAD2DD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558" y="3512730"/>
            <a:ext cx="1444657" cy="1165709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CE427416-2D03-43BB-B485-F004A3CE9BD2}"/>
              </a:ext>
            </a:extLst>
          </p:cNvPr>
          <p:cNvSpPr txBox="1"/>
          <p:nvPr/>
        </p:nvSpPr>
        <p:spPr>
          <a:xfrm>
            <a:off x="5682780" y="4678439"/>
            <a:ext cx="2230810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http://alex-charlton.com/posts/Dithering_on_the_GPU/</a:t>
            </a:r>
          </a:p>
        </p:txBody>
      </p:sp>
      <p:sp>
        <p:nvSpPr>
          <p:cNvPr id="22" name="Google Shape;222;p27">
            <a:extLst>
              <a:ext uri="{FF2B5EF4-FFF2-40B4-BE49-F238E27FC236}">
                <a16:creationId xmlns:a16="http://schemas.microsoft.com/office/drawing/2014/main" id="{9DDE68E7-DD44-428A-A93A-D6B3BC3C040D}"/>
              </a:ext>
            </a:extLst>
          </p:cNvPr>
          <p:cNvSpPr txBox="1">
            <a:spLocks/>
          </p:cNvSpPr>
          <p:nvPr/>
        </p:nvSpPr>
        <p:spPr>
          <a:xfrm flipH="1">
            <a:off x="1825663" y="1688050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Some devices have restricted </a:t>
            </a:r>
            <a:r>
              <a:rPr lang="en-GB" sz="1000" b="0" i="0" dirty="0" err="1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palette (8 Bit per Pixel)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Mixing of </a:t>
            </a:r>
            <a:r>
              <a:rPr lang="en-GB" sz="1000" b="0" i="0" dirty="0" err="1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colors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to simulate missing </a:t>
            </a:r>
            <a:r>
              <a:rPr lang="en-GB" sz="1000" b="0" i="0" dirty="0" err="1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colors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3" name="Titel 1">
            <a:extLst>
              <a:ext uri="{FF2B5EF4-FFF2-40B4-BE49-F238E27FC236}">
                <a16:creationId xmlns:a16="http://schemas.microsoft.com/office/drawing/2014/main" id="{43BA4A8D-534A-4371-8874-D946DB0354FE}"/>
              </a:ext>
            </a:extLst>
          </p:cNvPr>
          <p:cNvSpPr txBox="1">
            <a:spLocks/>
          </p:cNvSpPr>
          <p:nvPr/>
        </p:nvSpPr>
        <p:spPr>
          <a:xfrm>
            <a:off x="579045" y="1342001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IDEA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4" name="Google Shape;222;p27">
            <a:extLst>
              <a:ext uri="{FF2B5EF4-FFF2-40B4-BE49-F238E27FC236}">
                <a16:creationId xmlns:a16="http://schemas.microsoft.com/office/drawing/2014/main" id="{85C458AC-172E-4950-BFC8-F31C56EE8912}"/>
              </a:ext>
            </a:extLst>
          </p:cNvPr>
          <p:cNvSpPr txBox="1">
            <a:spLocks/>
          </p:cNvSpPr>
          <p:nvPr/>
        </p:nvSpPr>
        <p:spPr>
          <a:xfrm flipH="1">
            <a:off x="1824115" y="2909491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0" i="0" dirty="0" err="1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Treshold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dithering </a:t>
            </a:r>
          </a:p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      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if (p&lt;t) then p=a else p=b;</a:t>
            </a:r>
            <a:endParaRPr lang="en-GB" sz="1000" b="0" i="0" dirty="0">
              <a:solidFill>
                <a:srgbClr val="111111"/>
              </a:solidFill>
              <a:effectLst/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Error diffusion dithering (rounding error compensated by </a:t>
            </a:r>
            <a:r>
              <a:rPr lang="en-GB" sz="1000" b="0" i="0" dirty="0" err="1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neighboring</a:t>
            </a:r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 pixels)</a:t>
            </a:r>
          </a:p>
        </p:txBody>
      </p:sp>
      <p:sp>
        <p:nvSpPr>
          <p:cNvPr id="25" name="Titel 1">
            <a:extLst>
              <a:ext uri="{FF2B5EF4-FFF2-40B4-BE49-F238E27FC236}">
                <a16:creationId xmlns:a16="http://schemas.microsoft.com/office/drawing/2014/main" id="{62FF1F2C-524D-4240-8A5B-4CAFF29C7294}"/>
              </a:ext>
            </a:extLst>
          </p:cNvPr>
          <p:cNvSpPr txBox="1">
            <a:spLocks/>
          </p:cNvSpPr>
          <p:nvPr/>
        </p:nvSpPr>
        <p:spPr>
          <a:xfrm>
            <a:off x="1136677" y="2563442"/>
            <a:ext cx="2422819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CATEGORIES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6" name="Google Shape;222;p27">
            <a:extLst>
              <a:ext uri="{FF2B5EF4-FFF2-40B4-BE49-F238E27FC236}">
                <a16:creationId xmlns:a16="http://schemas.microsoft.com/office/drawing/2014/main" id="{5E64B808-74EE-4D60-83F6-FCBB77B43D6B}"/>
              </a:ext>
            </a:extLst>
          </p:cNvPr>
          <p:cNvSpPr txBox="1">
            <a:spLocks/>
          </p:cNvSpPr>
          <p:nvPr/>
        </p:nvSpPr>
        <p:spPr>
          <a:xfrm flipH="1">
            <a:off x="7312698" y="1297145"/>
            <a:ext cx="1340484" cy="280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000" b="0" i="0" dirty="0">
                <a:solidFill>
                  <a:srgbClr val="111111"/>
                </a:solidFill>
                <a:effectLst/>
                <a:latin typeface="Assistant Light" panose="00000400000000000000" charset="-79"/>
                <a:cs typeface="Assistant Light" panose="00000400000000000000" charset="-79"/>
              </a:rPr>
              <a:t>Original image</a:t>
            </a:r>
          </a:p>
        </p:txBody>
      </p:sp>
      <p:sp>
        <p:nvSpPr>
          <p:cNvPr id="27" name="Google Shape;222;p27">
            <a:extLst>
              <a:ext uri="{FF2B5EF4-FFF2-40B4-BE49-F238E27FC236}">
                <a16:creationId xmlns:a16="http://schemas.microsoft.com/office/drawing/2014/main" id="{1A7CA317-A08D-4FC6-B997-6D6105EB9959}"/>
              </a:ext>
            </a:extLst>
          </p:cNvPr>
          <p:cNvSpPr txBox="1">
            <a:spLocks/>
          </p:cNvSpPr>
          <p:nvPr/>
        </p:nvSpPr>
        <p:spPr>
          <a:xfrm flipH="1">
            <a:off x="7312698" y="2462854"/>
            <a:ext cx="1340484" cy="280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</a:t>
            </a:r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mage with 8 bit </a:t>
            </a:r>
            <a:r>
              <a:rPr lang="en-GB" sz="10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palette</a:t>
            </a:r>
            <a:endParaRPr lang="en-GB" sz="1000" b="0" i="0" dirty="0">
              <a:solidFill>
                <a:srgbClr val="111111"/>
              </a:solidFill>
              <a:effectLst/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8" name="Google Shape;222;p27">
            <a:extLst>
              <a:ext uri="{FF2B5EF4-FFF2-40B4-BE49-F238E27FC236}">
                <a16:creationId xmlns:a16="http://schemas.microsoft.com/office/drawing/2014/main" id="{3E988D35-13F7-4B0A-9B22-A42D730FC111}"/>
              </a:ext>
            </a:extLst>
          </p:cNvPr>
          <p:cNvSpPr txBox="1">
            <a:spLocks/>
          </p:cNvSpPr>
          <p:nvPr/>
        </p:nvSpPr>
        <p:spPr>
          <a:xfrm flipH="1">
            <a:off x="7312698" y="3879991"/>
            <a:ext cx="1340484" cy="280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</a:t>
            </a:r>
            <a:r>
              <a:rPr lang="en-GB" sz="10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mage with dithering</a:t>
            </a:r>
            <a:endParaRPr lang="en-GB" sz="1000" b="0" i="0" dirty="0">
              <a:solidFill>
                <a:srgbClr val="111111"/>
              </a:solidFill>
              <a:effectLst/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27654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5000" t="-3000" b="-3000"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2"/>
          <p:cNvSpPr txBox="1">
            <a:spLocks noGrp="1"/>
          </p:cNvSpPr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ANTI ALIASING</a:t>
            </a:r>
            <a:endParaRPr dirty="0"/>
          </a:p>
        </p:txBody>
      </p:sp>
      <p:sp>
        <p:nvSpPr>
          <p:cNvPr id="361" name="Google Shape;361;p32"/>
          <p:cNvSpPr txBox="1">
            <a:spLocks noGrp="1"/>
          </p:cNvSpPr>
          <p:nvPr>
            <p:ph type="title" idx="2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12055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ANTI ALIASING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053270F-56F8-427D-906A-33E5F47C8ED2}"/>
              </a:ext>
            </a:extLst>
          </p:cNvPr>
          <p:cNvSpPr txBox="1"/>
          <p:nvPr/>
        </p:nvSpPr>
        <p:spPr>
          <a:xfrm>
            <a:off x="3487248" y="749886"/>
            <a:ext cx="21694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technique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produce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smoother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9" name="Google Shape;222;p27">
            <a:extLst>
              <a:ext uri="{FF2B5EF4-FFF2-40B4-BE49-F238E27FC236}">
                <a16:creationId xmlns:a16="http://schemas.microsoft.com/office/drawing/2014/main" id="{C04A104F-A851-487E-B701-61C83C94DE7A}"/>
              </a:ext>
            </a:extLst>
          </p:cNvPr>
          <p:cNvSpPr txBox="1">
            <a:spLocks/>
          </p:cNvSpPr>
          <p:nvPr/>
        </p:nvSpPr>
        <p:spPr>
          <a:xfrm flipH="1">
            <a:off x="602906" y="1837333"/>
            <a:ext cx="2977462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Rasterizer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transforms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into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can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not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have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any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coordinate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bound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screen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colering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center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Limited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amount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produces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jagged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303B98A6-90FD-4D81-8D51-013363B0A727}"/>
              </a:ext>
            </a:extLst>
          </p:cNvPr>
          <p:cNvSpPr txBox="1">
            <a:spLocks/>
          </p:cNvSpPr>
          <p:nvPr/>
        </p:nvSpPr>
        <p:spPr>
          <a:xfrm>
            <a:off x="-455594" y="1492783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ALIASING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5312938-0ACD-433F-AA85-2A048F975E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t="5427"/>
          <a:stretch/>
        </p:blipFill>
        <p:spPr>
          <a:xfrm>
            <a:off x="4027986" y="1449539"/>
            <a:ext cx="1624465" cy="12044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DE91423-544D-4B8F-9714-A381CFDE17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27986" y="1609579"/>
            <a:ext cx="1624465" cy="1058803"/>
          </a:xfrm>
          <a:prstGeom prst="rect">
            <a:avLst/>
          </a:prstGeo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A25708FE-11CF-492F-BE7B-85BE36F87621}"/>
              </a:ext>
            </a:extLst>
          </p:cNvPr>
          <p:cNvSpPr txBox="1"/>
          <p:nvPr/>
        </p:nvSpPr>
        <p:spPr>
          <a:xfrm>
            <a:off x="3927671" y="2675160"/>
            <a:ext cx="22686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https://learnopengl.com/Advanced-OpenGL/Anti-Aliasing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949EF30-56FD-4163-A43F-E42BFCFC7A7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 amt="68000"/>
          </a:blip>
          <a:stretch>
            <a:fillRect/>
          </a:stretch>
        </p:blipFill>
        <p:spPr>
          <a:xfrm>
            <a:off x="6178863" y="1449539"/>
            <a:ext cx="2339293" cy="1218843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0A779036-9EDE-4CAB-B0CF-FAE7D04C9A23}"/>
              </a:ext>
            </a:extLst>
          </p:cNvPr>
          <p:cNvSpPr txBox="1"/>
          <p:nvPr/>
        </p:nvSpPr>
        <p:spPr>
          <a:xfrm>
            <a:off x="6102218" y="2675160"/>
            <a:ext cx="289213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http://www.cs.cornell.edu/courses/cs4620/2013fa/lectures/09rasterization.pdf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9A578632-1918-449E-A666-B528BD27D01F}"/>
              </a:ext>
            </a:extLst>
          </p:cNvPr>
          <p:cNvCxnSpPr/>
          <p:nvPr/>
        </p:nvCxnSpPr>
        <p:spPr>
          <a:xfrm>
            <a:off x="5740236" y="2138980"/>
            <a:ext cx="361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3764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245D3A32-CDDC-4BC6-A351-31E604C3B39E}"/>
              </a:ext>
            </a:extLst>
          </p:cNvPr>
          <p:cNvGrpSpPr/>
          <p:nvPr/>
        </p:nvGrpSpPr>
        <p:grpSpPr>
          <a:xfrm>
            <a:off x="6522910" y="1728699"/>
            <a:ext cx="1908348" cy="619213"/>
            <a:chOff x="6518563" y="3343187"/>
            <a:chExt cx="1908348" cy="619213"/>
          </a:xfrm>
        </p:grpSpPr>
        <p:cxnSp>
          <p:nvCxnSpPr>
            <p:cNvPr id="38" name="Gerader Verbinder 37">
              <a:extLst>
                <a:ext uri="{FF2B5EF4-FFF2-40B4-BE49-F238E27FC236}">
                  <a16:creationId xmlns:a16="http://schemas.microsoft.com/office/drawing/2014/main" id="{5C121AFB-FE81-4141-B57D-FFDEB0C229FD}"/>
                </a:ext>
              </a:extLst>
            </p:cNvPr>
            <p:cNvCxnSpPr>
              <a:cxnSpLocks/>
            </p:cNvCxnSpPr>
            <p:nvPr/>
          </p:nvCxnSpPr>
          <p:spPr>
            <a:xfrm>
              <a:off x="6518563" y="3962400"/>
              <a:ext cx="325582" cy="0"/>
            </a:xfrm>
            <a:prstGeom prst="line">
              <a:avLst/>
            </a:prstGeom>
            <a:ln w="165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r Verbinder 38">
              <a:extLst>
                <a:ext uri="{FF2B5EF4-FFF2-40B4-BE49-F238E27FC236}">
                  <a16:creationId xmlns:a16="http://schemas.microsoft.com/office/drawing/2014/main" id="{1063B87B-B757-4652-9EA1-E55BEBB8DC15}"/>
                </a:ext>
              </a:extLst>
            </p:cNvPr>
            <p:cNvCxnSpPr>
              <a:cxnSpLocks/>
            </p:cNvCxnSpPr>
            <p:nvPr/>
          </p:nvCxnSpPr>
          <p:spPr>
            <a:xfrm>
              <a:off x="6667500" y="3816927"/>
              <a:ext cx="667155" cy="0"/>
            </a:xfrm>
            <a:prstGeom prst="line">
              <a:avLst/>
            </a:prstGeom>
            <a:ln w="165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r Verbinder 39">
              <a:extLst>
                <a:ext uri="{FF2B5EF4-FFF2-40B4-BE49-F238E27FC236}">
                  <a16:creationId xmlns:a16="http://schemas.microsoft.com/office/drawing/2014/main" id="{E2D0130D-7EB9-45A6-BEEC-8D50EFFD987D}"/>
                </a:ext>
              </a:extLst>
            </p:cNvPr>
            <p:cNvCxnSpPr>
              <a:cxnSpLocks/>
            </p:cNvCxnSpPr>
            <p:nvPr/>
          </p:nvCxnSpPr>
          <p:spPr>
            <a:xfrm>
              <a:off x="7154456" y="3647987"/>
              <a:ext cx="476960" cy="0"/>
            </a:xfrm>
            <a:prstGeom prst="line">
              <a:avLst/>
            </a:prstGeom>
            <a:ln w="165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Gerader Verbinder 40">
              <a:extLst>
                <a:ext uri="{FF2B5EF4-FFF2-40B4-BE49-F238E27FC236}">
                  <a16:creationId xmlns:a16="http://schemas.microsoft.com/office/drawing/2014/main" id="{F9E7CC2E-4169-49C2-876F-4B31BE3BF6C9}"/>
                </a:ext>
              </a:extLst>
            </p:cNvPr>
            <p:cNvCxnSpPr>
              <a:cxnSpLocks/>
            </p:cNvCxnSpPr>
            <p:nvPr/>
          </p:nvCxnSpPr>
          <p:spPr>
            <a:xfrm>
              <a:off x="7949951" y="3343187"/>
              <a:ext cx="476960" cy="0"/>
            </a:xfrm>
            <a:prstGeom prst="line">
              <a:avLst/>
            </a:prstGeom>
            <a:ln w="165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r Verbinder 41">
              <a:extLst>
                <a:ext uri="{FF2B5EF4-FFF2-40B4-BE49-F238E27FC236}">
                  <a16:creationId xmlns:a16="http://schemas.microsoft.com/office/drawing/2014/main" id="{4307963D-A27C-458C-9C16-B3F414F2E9BC}"/>
                </a:ext>
              </a:extLst>
            </p:cNvPr>
            <p:cNvCxnSpPr>
              <a:cxnSpLocks/>
            </p:cNvCxnSpPr>
            <p:nvPr/>
          </p:nvCxnSpPr>
          <p:spPr>
            <a:xfrm>
              <a:off x="7471063" y="3491345"/>
              <a:ext cx="667155" cy="0"/>
            </a:xfrm>
            <a:prstGeom prst="line">
              <a:avLst/>
            </a:prstGeom>
            <a:ln w="165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MULTISAMPLE ANTI ALIASING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053270F-56F8-427D-906A-33E5F47C8ED2}"/>
              </a:ext>
            </a:extLst>
          </p:cNvPr>
          <p:cNvSpPr txBox="1"/>
          <p:nvPr/>
        </p:nvSpPr>
        <p:spPr>
          <a:xfrm>
            <a:off x="3487248" y="749886"/>
            <a:ext cx="21694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technique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produce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smoother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9" name="Google Shape;222;p27">
            <a:extLst>
              <a:ext uri="{FF2B5EF4-FFF2-40B4-BE49-F238E27FC236}">
                <a16:creationId xmlns:a16="http://schemas.microsoft.com/office/drawing/2014/main" id="{C04A104F-A851-487E-B701-61C83C94DE7A}"/>
              </a:ext>
            </a:extLst>
          </p:cNvPr>
          <p:cNvSpPr txBox="1">
            <a:spLocks/>
          </p:cNvSpPr>
          <p:nvPr/>
        </p:nvSpPr>
        <p:spPr>
          <a:xfrm flipH="1">
            <a:off x="602906" y="1837333"/>
            <a:ext cx="2977462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Rasterizer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transforms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into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can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not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have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any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coordinate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bound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screen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colering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center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Limited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amount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produces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jagged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303B98A6-90FD-4D81-8D51-013363B0A727}"/>
              </a:ext>
            </a:extLst>
          </p:cNvPr>
          <p:cNvSpPr txBox="1">
            <a:spLocks/>
          </p:cNvSpPr>
          <p:nvPr/>
        </p:nvSpPr>
        <p:spPr>
          <a:xfrm>
            <a:off x="-455594" y="1492783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ALIASING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5312938-0ACD-433F-AA85-2A048F975E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t="5427"/>
          <a:stretch/>
        </p:blipFill>
        <p:spPr>
          <a:xfrm>
            <a:off x="4027986" y="1449539"/>
            <a:ext cx="1624465" cy="12044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DE91423-544D-4B8F-9714-A381CFDE17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27986" y="1609579"/>
            <a:ext cx="1624465" cy="1058803"/>
          </a:xfrm>
          <a:prstGeom prst="rect">
            <a:avLst/>
          </a:prstGeo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A25708FE-11CF-492F-BE7B-85BE36F87621}"/>
              </a:ext>
            </a:extLst>
          </p:cNvPr>
          <p:cNvSpPr txBox="1"/>
          <p:nvPr/>
        </p:nvSpPr>
        <p:spPr>
          <a:xfrm>
            <a:off x="3927671" y="2675160"/>
            <a:ext cx="22686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https://learnopengl.com/Advanced-OpenGL/Anti-Aliasing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949EF30-56FD-4163-A43F-E42BFCFC7A7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6178863" y="1449539"/>
            <a:ext cx="2339293" cy="1218843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0A779036-9EDE-4CAB-B0CF-FAE7D04C9A23}"/>
              </a:ext>
            </a:extLst>
          </p:cNvPr>
          <p:cNvSpPr txBox="1"/>
          <p:nvPr/>
        </p:nvSpPr>
        <p:spPr>
          <a:xfrm>
            <a:off x="6102218" y="2675160"/>
            <a:ext cx="289213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http://www.cs.cornell.edu/courses/cs4620/2013fa/lectures/09rasterization.pdf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9A578632-1918-449E-A666-B528BD27D01F}"/>
              </a:ext>
            </a:extLst>
          </p:cNvPr>
          <p:cNvCxnSpPr/>
          <p:nvPr/>
        </p:nvCxnSpPr>
        <p:spPr>
          <a:xfrm>
            <a:off x="5740236" y="2138980"/>
            <a:ext cx="361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FDCD09E4-C701-4422-B6EA-422CC5EA5FCB}"/>
              </a:ext>
            </a:extLst>
          </p:cNvPr>
          <p:cNvSpPr/>
          <p:nvPr/>
        </p:nvSpPr>
        <p:spPr>
          <a:xfrm>
            <a:off x="6990021" y="1952041"/>
            <a:ext cx="156739" cy="158400"/>
          </a:xfrm>
          <a:prstGeom prst="rect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DDDC8A0D-5080-44B6-8223-AD90A125DDF7}"/>
              </a:ext>
            </a:extLst>
          </p:cNvPr>
          <p:cNvSpPr/>
          <p:nvPr/>
        </p:nvSpPr>
        <p:spPr>
          <a:xfrm>
            <a:off x="7050391" y="2013241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" name="Verbinder: gekrümmt 25">
            <a:extLst>
              <a:ext uri="{FF2B5EF4-FFF2-40B4-BE49-F238E27FC236}">
                <a16:creationId xmlns:a16="http://schemas.microsoft.com/office/drawing/2014/main" id="{4BE3D564-4E58-4725-B19E-81AE7B13C133}"/>
              </a:ext>
            </a:extLst>
          </p:cNvPr>
          <p:cNvCxnSpPr>
            <a:cxnSpLocks/>
            <a:stCxn id="34" idx="1"/>
            <a:endCxn id="5" idx="3"/>
          </p:cNvCxnSpPr>
          <p:nvPr/>
        </p:nvCxnSpPr>
        <p:spPr>
          <a:xfrm flipH="1" flipV="1">
            <a:off x="7146760" y="2031241"/>
            <a:ext cx="1304512" cy="1428468"/>
          </a:xfrm>
          <a:prstGeom prst="curvedConnector3">
            <a:avLst>
              <a:gd name="adj1" fmla="val -1752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Google Shape;222;p27">
            <a:extLst>
              <a:ext uri="{FF2B5EF4-FFF2-40B4-BE49-F238E27FC236}">
                <a16:creationId xmlns:a16="http://schemas.microsoft.com/office/drawing/2014/main" id="{B1778EAC-C01F-4C08-AFE5-FB9AD3AB75FD}"/>
              </a:ext>
            </a:extLst>
          </p:cNvPr>
          <p:cNvSpPr txBox="1">
            <a:spLocks/>
          </p:cNvSpPr>
          <p:nvPr/>
        </p:nvSpPr>
        <p:spPr>
          <a:xfrm flipH="1">
            <a:off x="6003472" y="2974459"/>
            <a:ext cx="24478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Idea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: 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more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subsamples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</a:p>
          <a:p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color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proportionally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00456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3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fik 21">
            <a:extLst>
              <a:ext uri="{FF2B5EF4-FFF2-40B4-BE49-F238E27FC236}">
                <a16:creationId xmlns:a16="http://schemas.microsoft.com/office/drawing/2014/main" id="{85679BD3-99E8-4A95-BC34-AA153EFCAB5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alphaModFix amt="68000"/>
          </a:blip>
          <a:stretch>
            <a:fillRect/>
          </a:stretch>
        </p:blipFill>
        <p:spPr>
          <a:xfrm>
            <a:off x="6178863" y="3059348"/>
            <a:ext cx="2339293" cy="121884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MULTISAMPLE ANTI ALIASING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053270F-56F8-427D-906A-33E5F47C8ED2}"/>
              </a:ext>
            </a:extLst>
          </p:cNvPr>
          <p:cNvSpPr txBox="1"/>
          <p:nvPr/>
        </p:nvSpPr>
        <p:spPr>
          <a:xfrm>
            <a:off x="3487248" y="749886"/>
            <a:ext cx="21694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technique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produce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smoother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9" name="Google Shape;222;p27">
            <a:extLst>
              <a:ext uri="{FF2B5EF4-FFF2-40B4-BE49-F238E27FC236}">
                <a16:creationId xmlns:a16="http://schemas.microsoft.com/office/drawing/2014/main" id="{C04A104F-A851-487E-B701-61C83C94DE7A}"/>
              </a:ext>
            </a:extLst>
          </p:cNvPr>
          <p:cNvSpPr txBox="1">
            <a:spLocks/>
          </p:cNvSpPr>
          <p:nvPr/>
        </p:nvSpPr>
        <p:spPr>
          <a:xfrm flipH="1">
            <a:off x="602906" y="1837333"/>
            <a:ext cx="2977462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Rasterizer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transforms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into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can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not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have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any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coordinate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bound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screen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colering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center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Limited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amount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produces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jagged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303B98A6-90FD-4D81-8D51-013363B0A727}"/>
              </a:ext>
            </a:extLst>
          </p:cNvPr>
          <p:cNvSpPr txBox="1">
            <a:spLocks/>
          </p:cNvSpPr>
          <p:nvPr/>
        </p:nvSpPr>
        <p:spPr>
          <a:xfrm>
            <a:off x="-455594" y="1492783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ALIASING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5312938-0ACD-433F-AA85-2A048F975E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t="5427"/>
          <a:stretch/>
        </p:blipFill>
        <p:spPr>
          <a:xfrm>
            <a:off x="4027986" y="1449539"/>
            <a:ext cx="1624465" cy="12044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DE91423-544D-4B8F-9714-A381CFDE174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27986" y="1609579"/>
            <a:ext cx="1624465" cy="1058803"/>
          </a:xfrm>
          <a:prstGeom prst="rect">
            <a:avLst/>
          </a:prstGeo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A25708FE-11CF-492F-BE7B-85BE36F87621}"/>
              </a:ext>
            </a:extLst>
          </p:cNvPr>
          <p:cNvSpPr txBox="1"/>
          <p:nvPr/>
        </p:nvSpPr>
        <p:spPr>
          <a:xfrm>
            <a:off x="3927671" y="2675160"/>
            <a:ext cx="22686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https://learnopengl.com/Advanced-OpenGL/Anti-Aliasing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949EF30-56FD-4163-A43F-E42BFCFC7A7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alphaModFix amt="68000"/>
          </a:blip>
          <a:stretch>
            <a:fillRect/>
          </a:stretch>
        </p:blipFill>
        <p:spPr>
          <a:xfrm>
            <a:off x="6178863" y="1449539"/>
            <a:ext cx="2339293" cy="1218843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0A779036-9EDE-4CAB-B0CF-FAE7D04C9A23}"/>
              </a:ext>
            </a:extLst>
          </p:cNvPr>
          <p:cNvSpPr txBox="1"/>
          <p:nvPr/>
        </p:nvSpPr>
        <p:spPr>
          <a:xfrm>
            <a:off x="6102218" y="2675160"/>
            <a:ext cx="289213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http://www.cs.cornell.edu/courses/cs4620/2013fa/lectures/09rasterization.pdf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9A578632-1918-449E-A666-B528BD27D01F}"/>
              </a:ext>
            </a:extLst>
          </p:cNvPr>
          <p:cNvCxnSpPr/>
          <p:nvPr/>
        </p:nvCxnSpPr>
        <p:spPr>
          <a:xfrm>
            <a:off x="5740236" y="2138980"/>
            <a:ext cx="361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FDCD09E4-C701-4422-B6EA-422CC5EA5FCB}"/>
              </a:ext>
            </a:extLst>
          </p:cNvPr>
          <p:cNvSpPr/>
          <p:nvPr/>
        </p:nvSpPr>
        <p:spPr>
          <a:xfrm>
            <a:off x="6990021" y="1952041"/>
            <a:ext cx="156739" cy="158400"/>
          </a:xfrm>
          <a:prstGeom prst="rect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DDDC8A0D-5080-44B6-8223-AD90A125DDF7}"/>
              </a:ext>
            </a:extLst>
          </p:cNvPr>
          <p:cNvSpPr/>
          <p:nvPr/>
        </p:nvSpPr>
        <p:spPr>
          <a:xfrm>
            <a:off x="7050391" y="2013241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Google Shape;222;p27">
            <a:extLst>
              <a:ext uri="{FF2B5EF4-FFF2-40B4-BE49-F238E27FC236}">
                <a16:creationId xmlns:a16="http://schemas.microsoft.com/office/drawing/2014/main" id="{B1778EAC-C01F-4C08-AFE5-FB9AD3AB75FD}"/>
              </a:ext>
            </a:extLst>
          </p:cNvPr>
          <p:cNvSpPr txBox="1">
            <a:spLocks/>
          </p:cNvSpPr>
          <p:nvPr/>
        </p:nvSpPr>
        <p:spPr>
          <a:xfrm flipH="1">
            <a:off x="745672" y="3235819"/>
            <a:ext cx="24478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Idea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: 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more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subsamples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</a:p>
          <a:p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color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proportionally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5F5AC253-5A3D-4810-AE82-908468CE22D9}"/>
              </a:ext>
            </a:extLst>
          </p:cNvPr>
          <p:cNvSpPr txBox="1">
            <a:spLocks/>
          </p:cNvSpPr>
          <p:nvPr/>
        </p:nvSpPr>
        <p:spPr>
          <a:xfrm>
            <a:off x="-401685" y="2924780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SOLUTION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E4565A42-CE37-4E82-B457-571C9665BE42}"/>
              </a:ext>
            </a:extLst>
          </p:cNvPr>
          <p:cNvSpPr/>
          <p:nvPr/>
        </p:nvSpPr>
        <p:spPr>
          <a:xfrm>
            <a:off x="7003752" y="3566534"/>
            <a:ext cx="156739" cy="158400"/>
          </a:xfrm>
          <a:prstGeom prst="rect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262E2963-05F9-40BE-AA25-DA461F11AC58}"/>
              </a:ext>
            </a:extLst>
          </p:cNvPr>
          <p:cNvSpPr/>
          <p:nvPr/>
        </p:nvSpPr>
        <p:spPr>
          <a:xfrm>
            <a:off x="7027417" y="361388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1ADA712D-7D5E-4318-B155-9521BD2318B9}"/>
              </a:ext>
            </a:extLst>
          </p:cNvPr>
          <p:cNvSpPr/>
          <p:nvPr/>
        </p:nvSpPr>
        <p:spPr>
          <a:xfrm>
            <a:off x="7093954" y="359588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DCEE6158-2C1B-4CFA-B6F5-891868E0F060}"/>
              </a:ext>
            </a:extLst>
          </p:cNvPr>
          <p:cNvSpPr/>
          <p:nvPr/>
        </p:nvSpPr>
        <p:spPr>
          <a:xfrm>
            <a:off x="7027417" y="367729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35799CA9-8732-473C-9F76-1B63D1C874AC}"/>
              </a:ext>
            </a:extLst>
          </p:cNvPr>
          <p:cNvSpPr/>
          <p:nvPr/>
        </p:nvSpPr>
        <p:spPr>
          <a:xfrm>
            <a:off x="7093954" y="365929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E5C57527-C874-4D4C-8713-42AFAE412F77}"/>
              </a:ext>
            </a:extLst>
          </p:cNvPr>
          <p:cNvSpPr/>
          <p:nvPr/>
        </p:nvSpPr>
        <p:spPr>
          <a:xfrm>
            <a:off x="7003751" y="3566534"/>
            <a:ext cx="156739" cy="158400"/>
          </a:xfrm>
          <a:prstGeom prst="rect">
            <a:avLst/>
          </a:prstGeom>
          <a:solidFill>
            <a:schemeClr val="accent1">
              <a:alpha val="68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3199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MULTISAMPLE ANTI ALIASING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053270F-56F8-427D-906A-33E5F47C8ED2}"/>
              </a:ext>
            </a:extLst>
          </p:cNvPr>
          <p:cNvSpPr txBox="1"/>
          <p:nvPr/>
        </p:nvSpPr>
        <p:spPr>
          <a:xfrm>
            <a:off x="3487248" y="749886"/>
            <a:ext cx="21694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technique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produce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smoother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29" name="Google Shape;222;p27">
            <a:extLst>
              <a:ext uri="{FF2B5EF4-FFF2-40B4-BE49-F238E27FC236}">
                <a16:creationId xmlns:a16="http://schemas.microsoft.com/office/drawing/2014/main" id="{C04A104F-A851-487E-B701-61C83C94DE7A}"/>
              </a:ext>
            </a:extLst>
          </p:cNvPr>
          <p:cNvSpPr txBox="1">
            <a:spLocks/>
          </p:cNvSpPr>
          <p:nvPr/>
        </p:nvSpPr>
        <p:spPr>
          <a:xfrm flipH="1">
            <a:off x="602906" y="1837333"/>
            <a:ext cx="2977462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Rasterizer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transforms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vertices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into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Fragments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can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not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have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any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coordinate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bound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screen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colering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center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Limited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amount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produces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jagged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edges</a:t>
            </a:r>
            <a:endParaRPr lang="en-GB" sz="7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303B98A6-90FD-4D81-8D51-013363B0A727}"/>
              </a:ext>
            </a:extLst>
          </p:cNvPr>
          <p:cNvSpPr txBox="1">
            <a:spLocks/>
          </p:cNvSpPr>
          <p:nvPr/>
        </p:nvSpPr>
        <p:spPr>
          <a:xfrm>
            <a:off x="-455594" y="1492783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ALIASING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5312938-0ACD-433F-AA85-2A048F975E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t="5427"/>
          <a:stretch/>
        </p:blipFill>
        <p:spPr>
          <a:xfrm>
            <a:off x="4027986" y="1449539"/>
            <a:ext cx="1624465" cy="12044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DE91423-544D-4B8F-9714-A381CFDE17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27986" y="1609579"/>
            <a:ext cx="1624465" cy="1058803"/>
          </a:xfrm>
          <a:prstGeom prst="rect">
            <a:avLst/>
          </a:prstGeo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A25708FE-11CF-492F-BE7B-85BE36F87621}"/>
              </a:ext>
            </a:extLst>
          </p:cNvPr>
          <p:cNvSpPr txBox="1"/>
          <p:nvPr/>
        </p:nvSpPr>
        <p:spPr>
          <a:xfrm>
            <a:off x="3927671" y="2675160"/>
            <a:ext cx="2268681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https://learnopengl.com/Advanced-OpenGL/Anti-Aliasing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949EF30-56FD-4163-A43F-E42BFCFC7A7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 amt="68000"/>
          </a:blip>
          <a:stretch>
            <a:fillRect/>
          </a:stretch>
        </p:blipFill>
        <p:spPr>
          <a:xfrm>
            <a:off x="6178863" y="1449539"/>
            <a:ext cx="2339293" cy="1218843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0A779036-9EDE-4CAB-B0CF-FAE7D04C9A23}"/>
              </a:ext>
            </a:extLst>
          </p:cNvPr>
          <p:cNvSpPr txBox="1"/>
          <p:nvPr/>
        </p:nvSpPr>
        <p:spPr>
          <a:xfrm>
            <a:off x="6102218" y="2675160"/>
            <a:ext cx="2892136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00" dirty="0">
                <a:latin typeface="Assistant Light" panose="00000400000000000000" charset="-79"/>
                <a:cs typeface="Assistant Light" panose="00000400000000000000" charset="-79"/>
              </a:rPr>
              <a:t>Source: http://www.cs.cornell.edu/courses/cs4620/2013fa/lectures/09rasterization.pdf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9A578632-1918-449E-A666-B528BD27D01F}"/>
              </a:ext>
            </a:extLst>
          </p:cNvPr>
          <p:cNvCxnSpPr/>
          <p:nvPr/>
        </p:nvCxnSpPr>
        <p:spPr>
          <a:xfrm>
            <a:off x="5740236" y="2138980"/>
            <a:ext cx="361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FDCD09E4-C701-4422-B6EA-422CC5EA5FCB}"/>
              </a:ext>
            </a:extLst>
          </p:cNvPr>
          <p:cNvSpPr/>
          <p:nvPr/>
        </p:nvSpPr>
        <p:spPr>
          <a:xfrm>
            <a:off x="6990021" y="1952041"/>
            <a:ext cx="156739" cy="158400"/>
          </a:xfrm>
          <a:prstGeom prst="rect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DDDC8A0D-5080-44B6-8223-AD90A125DDF7}"/>
              </a:ext>
            </a:extLst>
          </p:cNvPr>
          <p:cNvSpPr/>
          <p:nvPr/>
        </p:nvSpPr>
        <p:spPr>
          <a:xfrm>
            <a:off x="7050391" y="2013241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Google Shape;222;p27">
            <a:extLst>
              <a:ext uri="{FF2B5EF4-FFF2-40B4-BE49-F238E27FC236}">
                <a16:creationId xmlns:a16="http://schemas.microsoft.com/office/drawing/2014/main" id="{B1778EAC-C01F-4C08-AFE5-FB9AD3AB75FD}"/>
              </a:ext>
            </a:extLst>
          </p:cNvPr>
          <p:cNvSpPr txBox="1">
            <a:spLocks/>
          </p:cNvSpPr>
          <p:nvPr/>
        </p:nvSpPr>
        <p:spPr>
          <a:xfrm flipH="1">
            <a:off x="745672" y="3235819"/>
            <a:ext cx="2447800" cy="5784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Idea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: Determination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coverage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by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more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subsamples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</a:p>
          <a:p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color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pixel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proportionally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5F5AC253-5A3D-4810-AE82-908468CE22D9}"/>
              </a:ext>
            </a:extLst>
          </p:cNvPr>
          <p:cNvSpPr txBox="1">
            <a:spLocks/>
          </p:cNvSpPr>
          <p:nvPr/>
        </p:nvSpPr>
        <p:spPr>
          <a:xfrm>
            <a:off x="-401685" y="2924780"/>
            <a:ext cx="2982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SOLUTION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2687EA5-5F81-47B5-96B6-91B5AD3E7B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18282" b="9886"/>
          <a:stretch/>
        </p:blipFill>
        <p:spPr>
          <a:xfrm>
            <a:off x="4027986" y="3059348"/>
            <a:ext cx="1624465" cy="1271885"/>
          </a:xfrm>
          <a:prstGeom prst="rect">
            <a:avLst/>
          </a:prstGeom>
        </p:spPr>
      </p:pic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68FBB2A-6540-475D-B17C-804454473896}"/>
              </a:ext>
            </a:extLst>
          </p:cNvPr>
          <p:cNvGrpSpPr/>
          <p:nvPr/>
        </p:nvGrpSpPr>
        <p:grpSpPr>
          <a:xfrm>
            <a:off x="6512542" y="3176930"/>
            <a:ext cx="1914369" cy="785470"/>
            <a:chOff x="6512542" y="3176930"/>
            <a:chExt cx="1914369" cy="785470"/>
          </a:xfrm>
        </p:grpSpPr>
        <p:grpSp>
          <p:nvGrpSpPr>
            <p:cNvPr id="42" name="Gruppieren 41">
              <a:extLst>
                <a:ext uri="{FF2B5EF4-FFF2-40B4-BE49-F238E27FC236}">
                  <a16:creationId xmlns:a16="http://schemas.microsoft.com/office/drawing/2014/main" id="{7409A8F3-25E6-42D4-AAD5-C813EC95BBA4}"/>
                </a:ext>
              </a:extLst>
            </p:cNvPr>
            <p:cNvGrpSpPr/>
            <p:nvPr/>
          </p:nvGrpSpPr>
          <p:grpSpPr>
            <a:xfrm>
              <a:off x="6518563" y="3343187"/>
              <a:ext cx="1908348" cy="619213"/>
              <a:chOff x="6518563" y="3343187"/>
              <a:chExt cx="1908348" cy="619213"/>
            </a:xfrm>
          </p:grpSpPr>
          <p:cxnSp>
            <p:nvCxnSpPr>
              <p:cNvPr id="17" name="Gerader Verbinder 16">
                <a:extLst>
                  <a:ext uri="{FF2B5EF4-FFF2-40B4-BE49-F238E27FC236}">
                    <a16:creationId xmlns:a16="http://schemas.microsoft.com/office/drawing/2014/main" id="{B2EBFAAB-6CB4-473A-95BA-0C348CB3B1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18563" y="3962400"/>
                <a:ext cx="325582" cy="0"/>
              </a:xfrm>
              <a:prstGeom prst="line">
                <a:avLst/>
              </a:prstGeom>
              <a:ln w="165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>
                <a:extLst>
                  <a:ext uri="{FF2B5EF4-FFF2-40B4-BE49-F238E27FC236}">
                    <a16:creationId xmlns:a16="http://schemas.microsoft.com/office/drawing/2014/main" id="{9A55B9ED-9476-4C8D-9692-F8E81BFE32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7500" y="3816927"/>
                <a:ext cx="667155" cy="0"/>
              </a:xfrm>
              <a:prstGeom prst="line">
                <a:avLst/>
              </a:prstGeom>
              <a:ln w="165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r Verbinder 38">
                <a:extLst>
                  <a:ext uri="{FF2B5EF4-FFF2-40B4-BE49-F238E27FC236}">
                    <a16:creationId xmlns:a16="http://schemas.microsoft.com/office/drawing/2014/main" id="{8B6743BD-0336-41DF-808A-00095E3E20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54456" y="3647987"/>
                <a:ext cx="476960" cy="0"/>
              </a:xfrm>
              <a:prstGeom prst="line">
                <a:avLst/>
              </a:prstGeom>
              <a:ln w="165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Gerader Verbinder 39">
                <a:extLst>
                  <a:ext uri="{FF2B5EF4-FFF2-40B4-BE49-F238E27FC236}">
                    <a16:creationId xmlns:a16="http://schemas.microsoft.com/office/drawing/2014/main" id="{903FAE36-404D-44F3-A88B-F3AB290737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49951" y="3343187"/>
                <a:ext cx="476960" cy="0"/>
              </a:xfrm>
              <a:prstGeom prst="line">
                <a:avLst/>
              </a:prstGeom>
              <a:ln w="165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Gerader Verbinder 40">
                <a:extLst>
                  <a:ext uri="{FF2B5EF4-FFF2-40B4-BE49-F238E27FC236}">
                    <a16:creationId xmlns:a16="http://schemas.microsoft.com/office/drawing/2014/main" id="{D5152F8A-571D-4F39-A6A1-8AE42BE303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71063" y="3491345"/>
                <a:ext cx="667155" cy="0"/>
              </a:xfrm>
              <a:prstGeom prst="line">
                <a:avLst/>
              </a:prstGeom>
              <a:ln w="165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7E33D8EB-9CFC-413D-9A53-B7920099E1A4}"/>
                </a:ext>
              </a:extLst>
            </p:cNvPr>
            <p:cNvCxnSpPr>
              <a:cxnSpLocks/>
            </p:cNvCxnSpPr>
            <p:nvPr/>
          </p:nvCxnSpPr>
          <p:spPr>
            <a:xfrm>
              <a:off x="7794993" y="3343187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6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8EBD1162-4DE5-409C-B8BD-984D003014F8}"/>
                </a:ext>
              </a:extLst>
            </p:cNvPr>
            <p:cNvCxnSpPr>
              <a:cxnSpLocks/>
            </p:cNvCxnSpPr>
            <p:nvPr/>
          </p:nvCxnSpPr>
          <p:spPr>
            <a:xfrm>
              <a:off x="6999498" y="3652228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6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8CC9B973-8F0B-4CB1-BED4-A8C07FADBDC0}"/>
                </a:ext>
              </a:extLst>
            </p:cNvPr>
            <p:cNvCxnSpPr>
              <a:cxnSpLocks/>
            </p:cNvCxnSpPr>
            <p:nvPr/>
          </p:nvCxnSpPr>
          <p:spPr>
            <a:xfrm>
              <a:off x="6835063" y="3647987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3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3B1D01C3-4531-48CC-8A04-02A11435F4D1}"/>
                </a:ext>
              </a:extLst>
            </p:cNvPr>
            <p:cNvCxnSpPr>
              <a:cxnSpLocks/>
            </p:cNvCxnSpPr>
            <p:nvPr/>
          </p:nvCxnSpPr>
          <p:spPr>
            <a:xfrm>
              <a:off x="6512542" y="3814240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3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8AB454C2-2357-4AD9-9F38-80598245CCFC}"/>
                </a:ext>
              </a:extLst>
            </p:cNvPr>
            <p:cNvCxnSpPr>
              <a:cxnSpLocks/>
            </p:cNvCxnSpPr>
            <p:nvPr/>
          </p:nvCxnSpPr>
          <p:spPr>
            <a:xfrm>
              <a:off x="7309178" y="3491345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3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326ACE22-ADA9-4470-8F25-ABB241FF8087}"/>
                </a:ext>
              </a:extLst>
            </p:cNvPr>
            <p:cNvCxnSpPr>
              <a:cxnSpLocks/>
            </p:cNvCxnSpPr>
            <p:nvPr/>
          </p:nvCxnSpPr>
          <p:spPr>
            <a:xfrm>
              <a:off x="7631416" y="3647987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3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F3706B1F-77BA-49C4-A11D-1C80D23BAE54}"/>
                </a:ext>
              </a:extLst>
            </p:cNvPr>
            <p:cNvCxnSpPr>
              <a:cxnSpLocks/>
            </p:cNvCxnSpPr>
            <p:nvPr/>
          </p:nvCxnSpPr>
          <p:spPr>
            <a:xfrm>
              <a:off x="8110510" y="3176930"/>
              <a:ext cx="161885" cy="0"/>
            </a:xfrm>
            <a:prstGeom prst="line">
              <a:avLst/>
            </a:prstGeom>
            <a:ln w="165100">
              <a:solidFill>
                <a:schemeClr val="accent1">
                  <a:shade val="95000"/>
                  <a:satMod val="105000"/>
                  <a:alpha val="3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Grafik 21">
            <a:extLst>
              <a:ext uri="{FF2B5EF4-FFF2-40B4-BE49-F238E27FC236}">
                <a16:creationId xmlns:a16="http://schemas.microsoft.com/office/drawing/2014/main" id="{85679BD3-99E8-4A95-BC34-AA153EFCAB5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 amt="56000"/>
          </a:blip>
          <a:stretch>
            <a:fillRect/>
          </a:stretch>
        </p:blipFill>
        <p:spPr>
          <a:xfrm>
            <a:off x="6178863" y="3059348"/>
            <a:ext cx="2339293" cy="1218843"/>
          </a:xfrm>
          <a:prstGeom prst="rect">
            <a:avLst/>
          </a:prstGeom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FB19D2EC-1D46-4E99-B604-C853F2974668}"/>
              </a:ext>
            </a:extLst>
          </p:cNvPr>
          <p:cNvSpPr/>
          <p:nvPr/>
        </p:nvSpPr>
        <p:spPr>
          <a:xfrm>
            <a:off x="7003752" y="3566534"/>
            <a:ext cx="156739" cy="158400"/>
          </a:xfrm>
          <a:prstGeom prst="rect">
            <a:avLst/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32E6C597-4B0F-4F97-B6C0-DA3452B4C9D2}"/>
              </a:ext>
            </a:extLst>
          </p:cNvPr>
          <p:cNvSpPr/>
          <p:nvPr/>
        </p:nvSpPr>
        <p:spPr>
          <a:xfrm>
            <a:off x="7027417" y="361388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6844B498-7ADD-47CA-AF7D-EE9F02037FAD}"/>
              </a:ext>
            </a:extLst>
          </p:cNvPr>
          <p:cNvSpPr/>
          <p:nvPr/>
        </p:nvSpPr>
        <p:spPr>
          <a:xfrm>
            <a:off x="7093954" y="359588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9EA4A41E-3728-4370-90DA-7BCDE5AEBA45}"/>
              </a:ext>
            </a:extLst>
          </p:cNvPr>
          <p:cNvSpPr/>
          <p:nvPr/>
        </p:nvSpPr>
        <p:spPr>
          <a:xfrm>
            <a:off x="7027417" y="367729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Ellipse 47">
            <a:extLst>
              <a:ext uri="{FF2B5EF4-FFF2-40B4-BE49-F238E27FC236}">
                <a16:creationId xmlns:a16="http://schemas.microsoft.com/office/drawing/2014/main" id="{BCF7884E-B3AE-440E-892F-0592B7C48B89}"/>
              </a:ext>
            </a:extLst>
          </p:cNvPr>
          <p:cNvSpPr/>
          <p:nvPr/>
        </p:nvSpPr>
        <p:spPr>
          <a:xfrm>
            <a:off x="7093954" y="3659290"/>
            <a:ext cx="36000" cy="3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Google Shape;222;p27">
            <a:extLst>
              <a:ext uri="{FF2B5EF4-FFF2-40B4-BE49-F238E27FC236}">
                <a16:creationId xmlns:a16="http://schemas.microsoft.com/office/drawing/2014/main" id="{1D4E41D2-9629-459F-878C-2270C0AC1275}"/>
              </a:ext>
            </a:extLst>
          </p:cNvPr>
          <p:cNvSpPr txBox="1">
            <a:spLocks/>
          </p:cNvSpPr>
          <p:nvPr/>
        </p:nvSpPr>
        <p:spPr>
          <a:xfrm flipH="1">
            <a:off x="740217" y="3677290"/>
            <a:ext cx="2447800" cy="5784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fragment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shader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computes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color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only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once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  <a:p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depth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and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stencil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buffer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determine</a:t>
            </a:r>
            <a:r>
              <a:rPr lang="de-DE" sz="900" dirty="0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subsample </a:t>
            </a:r>
            <a:r>
              <a:rPr lang="de-DE" sz="900" dirty="0" err="1">
                <a:solidFill>
                  <a:srgbClr val="11111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coverage</a:t>
            </a:r>
            <a:endParaRPr lang="de-DE" sz="900" dirty="0">
              <a:solidFill>
                <a:srgbClr val="111111"/>
              </a:solidFill>
              <a:latin typeface="Assistant Light" panose="00000400000000000000" charset="-79"/>
              <a:cs typeface="Assistant Light" panose="00000400000000000000" charset="-79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02702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/>
          <p:nvPr/>
        </p:nvSpPr>
        <p:spPr>
          <a:xfrm>
            <a:off x="-2218434" y="1080595"/>
            <a:ext cx="3979200" cy="34476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0"/>
          <p:cNvSpPr/>
          <p:nvPr/>
        </p:nvSpPr>
        <p:spPr>
          <a:xfrm>
            <a:off x="300191" y="1536841"/>
            <a:ext cx="2769000" cy="2399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6" name="Google Shape;286;p30"/>
          <p:cNvSpPr txBox="1">
            <a:spLocks noGrp="1"/>
          </p:cNvSpPr>
          <p:nvPr>
            <p:ph type="ctrTitle"/>
          </p:nvPr>
        </p:nvSpPr>
        <p:spPr>
          <a:xfrm>
            <a:off x="610870" y="405336"/>
            <a:ext cx="4472117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N</a:t>
            </a:r>
            <a:r>
              <a:rPr lang="en-GB" dirty="0"/>
              <a:t>VIDIA DEEP LEARNING SUPER SAMPLING</a:t>
            </a:r>
            <a:endParaRPr dirty="0"/>
          </a:p>
        </p:txBody>
      </p:sp>
      <p:grpSp>
        <p:nvGrpSpPr>
          <p:cNvPr id="287" name="Google Shape;287;p30"/>
          <p:cNvGrpSpPr/>
          <p:nvPr/>
        </p:nvGrpSpPr>
        <p:grpSpPr>
          <a:xfrm>
            <a:off x="1465106" y="1846182"/>
            <a:ext cx="438935" cy="424808"/>
            <a:chOff x="1190625" y="322100"/>
            <a:chExt cx="5219200" cy="5051225"/>
          </a:xfrm>
        </p:grpSpPr>
        <p:sp>
          <p:nvSpPr>
            <p:cNvPr id="288" name="Google Shape;288;p30"/>
            <p:cNvSpPr/>
            <p:nvPr/>
          </p:nvSpPr>
          <p:spPr>
            <a:xfrm>
              <a:off x="1756575" y="827725"/>
              <a:ext cx="2772700" cy="2643850"/>
            </a:xfrm>
            <a:custGeom>
              <a:avLst/>
              <a:gdLst/>
              <a:ahLst/>
              <a:cxnLst/>
              <a:rect l="l" t="t" r="r" b="b"/>
              <a:pathLst>
                <a:path w="110908" h="105754" extrusionOk="0">
                  <a:moveTo>
                    <a:pt x="38785" y="52029"/>
                  </a:moveTo>
                  <a:cubicBezTo>
                    <a:pt x="41395" y="52029"/>
                    <a:pt x="43515" y="54149"/>
                    <a:pt x="43515" y="56759"/>
                  </a:cubicBezTo>
                  <a:cubicBezTo>
                    <a:pt x="43515" y="59336"/>
                    <a:pt x="41395" y="61456"/>
                    <a:pt x="38785" y="61456"/>
                  </a:cubicBezTo>
                  <a:cubicBezTo>
                    <a:pt x="36208" y="61456"/>
                    <a:pt x="34088" y="59336"/>
                    <a:pt x="34088" y="56759"/>
                  </a:cubicBezTo>
                  <a:cubicBezTo>
                    <a:pt x="34088" y="54149"/>
                    <a:pt x="36208" y="52029"/>
                    <a:pt x="38785" y="52029"/>
                  </a:cubicBezTo>
                  <a:close/>
                  <a:moveTo>
                    <a:pt x="58031" y="6002"/>
                  </a:moveTo>
                  <a:cubicBezTo>
                    <a:pt x="70524" y="6002"/>
                    <a:pt x="82300" y="10895"/>
                    <a:pt x="91173" y="19735"/>
                  </a:cubicBezTo>
                  <a:cubicBezTo>
                    <a:pt x="98153" y="26716"/>
                    <a:pt x="102655" y="35523"/>
                    <a:pt x="104253" y="45081"/>
                  </a:cubicBezTo>
                  <a:lnTo>
                    <a:pt x="87813" y="61130"/>
                  </a:lnTo>
                  <a:cubicBezTo>
                    <a:pt x="86280" y="60249"/>
                    <a:pt x="84486" y="59760"/>
                    <a:pt x="82561" y="59760"/>
                  </a:cubicBezTo>
                  <a:cubicBezTo>
                    <a:pt x="78842" y="59760"/>
                    <a:pt x="75580" y="61652"/>
                    <a:pt x="73656" y="64522"/>
                  </a:cubicBezTo>
                  <a:lnTo>
                    <a:pt x="49517" y="56954"/>
                  </a:lnTo>
                  <a:cubicBezTo>
                    <a:pt x="49517" y="56889"/>
                    <a:pt x="49517" y="56824"/>
                    <a:pt x="49517" y="56759"/>
                  </a:cubicBezTo>
                  <a:cubicBezTo>
                    <a:pt x="49517" y="50822"/>
                    <a:pt x="44722" y="46027"/>
                    <a:pt x="38785" y="46027"/>
                  </a:cubicBezTo>
                  <a:cubicBezTo>
                    <a:pt x="32881" y="46027"/>
                    <a:pt x="28053" y="50822"/>
                    <a:pt x="28053" y="56759"/>
                  </a:cubicBezTo>
                  <a:cubicBezTo>
                    <a:pt x="28053" y="58683"/>
                    <a:pt x="28575" y="60510"/>
                    <a:pt x="29489" y="62076"/>
                  </a:cubicBezTo>
                  <a:lnTo>
                    <a:pt x="16799" y="75189"/>
                  </a:lnTo>
                  <a:cubicBezTo>
                    <a:pt x="7209" y="57411"/>
                    <a:pt x="9884" y="34740"/>
                    <a:pt x="24889" y="19735"/>
                  </a:cubicBezTo>
                  <a:cubicBezTo>
                    <a:pt x="33729" y="10895"/>
                    <a:pt x="45505" y="6002"/>
                    <a:pt x="58031" y="6002"/>
                  </a:cubicBezTo>
                  <a:close/>
                  <a:moveTo>
                    <a:pt x="82561" y="65762"/>
                  </a:moveTo>
                  <a:cubicBezTo>
                    <a:pt x="85171" y="65762"/>
                    <a:pt x="87291" y="67882"/>
                    <a:pt x="87291" y="70492"/>
                  </a:cubicBezTo>
                  <a:cubicBezTo>
                    <a:pt x="87291" y="73069"/>
                    <a:pt x="85171" y="75189"/>
                    <a:pt x="82561" y="75189"/>
                  </a:cubicBezTo>
                  <a:cubicBezTo>
                    <a:pt x="79984" y="75189"/>
                    <a:pt x="77864" y="73069"/>
                    <a:pt x="77864" y="70492"/>
                  </a:cubicBezTo>
                  <a:cubicBezTo>
                    <a:pt x="77864" y="67882"/>
                    <a:pt x="79984" y="65762"/>
                    <a:pt x="82561" y="65762"/>
                  </a:cubicBezTo>
                  <a:close/>
                  <a:moveTo>
                    <a:pt x="104873" y="52877"/>
                  </a:moveTo>
                  <a:cubicBezTo>
                    <a:pt x="104873" y="65403"/>
                    <a:pt x="100013" y="77146"/>
                    <a:pt x="91173" y="86019"/>
                  </a:cubicBezTo>
                  <a:cubicBezTo>
                    <a:pt x="82300" y="94859"/>
                    <a:pt x="70524" y="99719"/>
                    <a:pt x="58031" y="99719"/>
                  </a:cubicBezTo>
                  <a:cubicBezTo>
                    <a:pt x="45505" y="99719"/>
                    <a:pt x="33729" y="94859"/>
                    <a:pt x="24889" y="86019"/>
                  </a:cubicBezTo>
                  <a:cubicBezTo>
                    <a:pt x="23128" y="84257"/>
                    <a:pt x="21529" y="82398"/>
                    <a:pt x="20127" y="80441"/>
                  </a:cubicBezTo>
                  <a:lnTo>
                    <a:pt x="33794" y="66251"/>
                  </a:lnTo>
                  <a:cubicBezTo>
                    <a:pt x="35295" y="67034"/>
                    <a:pt x="36991" y="67491"/>
                    <a:pt x="38785" y="67491"/>
                  </a:cubicBezTo>
                  <a:cubicBezTo>
                    <a:pt x="42504" y="67491"/>
                    <a:pt x="45798" y="65566"/>
                    <a:pt x="47723" y="62696"/>
                  </a:cubicBezTo>
                  <a:lnTo>
                    <a:pt x="71829" y="70263"/>
                  </a:lnTo>
                  <a:cubicBezTo>
                    <a:pt x="71829" y="70329"/>
                    <a:pt x="71829" y="70426"/>
                    <a:pt x="71829" y="70492"/>
                  </a:cubicBezTo>
                  <a:cubicBezTo>
                    <a:pt x="71829" y="76396"/>
                    <a:pt x="76657" y="81224"/>
                    <a:pt x="82561" y="81224"/>
                  </a:cubicBezTo>
                  <a:cubicBezTo>
                    <a:pt x="88498" y="81224"/>
                    <a:pt x="93293" y="76396"/>
                    <a:pt x="93293" y="70492"/>
                  </a:cubicBezTo>
                  <a:cubicBezTo>
                    <a:pt x="93293" y="68665"/>
                    <a:pt x="92836" y="66936"/>
                    <a:pt x="92021" y="65436"/>
                  </a:cubicBezTo>
                  <a:lnTo>
                    <a:pt x="104873" y="52877"/>
                  </a:lnTo>
                  <a:close/>
                  <a:moveTo>
                    <a:pt x="58031" y="0"/>
                  </a:moveTo>
                  <a:cubicBezTo>
                    <a:pt x="43907" y="0"/>
                    <a:pt x="30630" y="5480"/>
                    <a:pt x="20616" y="15462"/>
                  </a:cubicBezTo>
                  <a:cubicBezTo>
                    <a:pt x="0" y="36110"/>
                    <a:pt x="0" y="69644"/>
                    <a:pt x="20616" y="90259"/>
                  </a:cubicBezTo>
                  <a:cubicBezTo>
                    <a:pt x="30630" y="100241"/>
                    <a:pt x="43907" y="105754"/>
                    <a:pt x="58031" y="105754"/>
                  </a:cubicBezTo>
                  <a:cubicBezTo>
                    <a:pt x="72155" y="105754"/>
                    <a:pt x="85432" y="100241"/>
                    <a:pt x="95413" y="90259"/>
                  </a:cubicBezTo>
                  <a:cubicBezTo>
                    <a:pt x="105395" y="80278"/>
                    <a:pt x="110908" y="67001"/>
                    <a:pt x="110908" y="52877"/>
                  </a:cubicBezTo>
                  <a:cubicBezTo>
                    <a:pt x="110908" y="38753"/>
                    <a:pt x="105395" y="25476"/>
                    <a:pt x="95413" y="15462"/>
                  </a:cubicBezTo>
                  <a:cubicBezTo>
                    <a:pt x="85432" y="5480"/>
                    <a:pt x="72155" y="0"/>
                    <a:pt x="580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2540250" y="1133150"/>
              <a:ext cx="1003100" cy="361675"/>
            </a:xfrm>
            <a:custGeom>
              <a:avLst/>
              <a:gdLst/>
              <a:ahLst/>
              <a:cxnLst/>
              <a:rect l="l" t="t" r="r" b="b"/>
              <a:pathLst>
                <a:path w="40124" h="14467" extrusionOk="0">
                  <a:moveTo>
                    <a:pt x="26695" y="0"/>
                  </a:moveTo>
                  <a:cubicBezTo>
                    <a:pt x="17011" y="0"/>
                    <a:pt x="7480" y="3432"/>
                    <a:pt x="1" y="9932"/>
                  </a:cubicBezTo>
                  <a:lnTo>
                    <a:pt x="3948" y="14466"/>
                  </a:lnTo>
                  <a:cubicBezTo>
                    <a:pt x="10333" y="8927"/>
                    <a:pt x="18447" y="6012"/>
                    <a:pt x="26688" y="6012"/>
                  </a:cubicBezTo>
                  <a:cubicBezTo>
                    <a:pt x="30530" y="6012"/>
                    <a:pt x="34399" y="6646"/>
                    <a:pt x="38134" y="7942"/>
                  </a:cubicBezTo>
                  <a:lnTo>
                    <a:pt x="40123" y="2266"/>
                  </a:lnTo>
                  <a:cubicBezTo>
                    <a:pt x="35741" y="744"/>
                    <a:pt x="31202" y="0"/>
                    <a:pt x="26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3658300" y="1281125"/>
              <a:ext cx="211250" cy="211250"/>
            </a:xfrm>
            <a:custGeom>
              <a:avLst/>
              <a:gdLst/>
              <a:ahLst/>
              <a:cxnLst/>
              <a:rect l="l" t="t" r="r" b="b"/>
              <a:pathLst>
                <a:path w="8450" h="8450" extrusionOk="0">
                  <a:moveTo>
                    <a:pt x="3132" y="1"/>
                  </a:moveTo>
                  <a:lnTo>
                    <a:pt x="1" y="5122"/>
                  </a:lnTo>
                  <a:cubicBezTo>
                    <a:pt x="1566" y="6101"/>
                    <a:pt x="3100" y="7210"/>
                    <a:pt x="4535" y="8449"/>
                  </a:cubicBezTo>
                  <a:lnTo>
                    <a:pt x="8449" y="3883"/>
                  </a:lnTo>
                  <a:cubicBezTo>
                    <a:pt x="6786" y="2447"/>
                    <a:pt x="4992" y="1143"/>
                    <a:pt x="3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2827325" y="2952900"/>
              <a:ext cx="591250" cy="213675"/>
            </a:xfrm>
            <a:custGeom>
              <a:avLst/>
              <a:gdLst/>
              <a:ahLst/>
              <a:cxnLst/>
              <a:rect l="l" t="t" r="r" b="b"/>
              <a:pathLst>
                <a:path w="23650" h="8547" extrusionOk="0">
                  <a:moveTo>
                    <a:pt x="2251" y="1"/>
                  </a:moveTo>
                  <a:lnTo>
                    <a:pt x="0" y="5611"/>
                  </a:lnTo>
                  <a:cubicBezTo>
                    <a:pt x="4860" y="7536"/>
                    <a:pt x="9982" y="8547"/>
                    <a:pt x="15168" y="8547"/>
                  </a:cubicBezTo>
                  <a:cubicBezTo>
                    <a:pt x="17974" y="8547"/>
                    <a:pt x="20844" y="8253"/>
                    <a:pt x="23649" y="7634"/>
                  </a:cubicBezTo>
                  <a:lnTo>
                    <a:pt x="22410" y="1762"/>
                  </a:lnTo>
                  <a:cubicBezTo>
                    <a:pt x="20021" y="2267"/>
                    <a:pt x="17607" y="2518"/>
                    <a:pt x="15203" y="2518"/>
                  </a:cubicBezTo>
                  <a:cubicBezTo>
                    <a:pt x="10781" y="2518"/>
                    <a:pt x="6393" y="1670"/>
                    <a:pt x="2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1190625" y="322100"/>
              <a:ext cx="5219200" cy="5051225"/>
            </a:xfrm>
            <a:custGeom>
              <a:avLst/>
              <a:gdLst/>
              <a:ahLst/>
              <a:cxnLst/>
              <a:rect l="l" t="t" r="r" b="b"/>
              <a:pathLst>
                <a:path w="208768" h="202049" extrusionOk="0">
                  <a:moveTo>
                    <a:pt x="163850" y="28380"/>
                  </a:moveTo>
                  <a:cubicBezTo>
                    <a:pt x="166427" y="28380"/>
                    <a:pt x="168547" y="30500"/>
                    <a:pt x="168547" y="33110"/>
                  </a:cubicBezTo>
                  <a:cubicBezTo>
                    <a:pt x="168547" y="35687"/>
                    <a:pt x="166427" y="37807"/>
                    <a:pt x="163850" y="37807"/>
                  </a:cubicBezTo>
                  <a:cubicBezTo>
                    <a:pt x="161240" y="37807"/>
                    <a:pt x="159120" y="35687"/>
                    <a:pt x="159120" y="33110"/>
                  </a:cubicBezTo>
                  <a:cubicBezTo>
                    <a:pt x="159120" y="30500"/>
                    <a:pt x="161240" y="28380"/>
                    <a:pt x="163850" y="28380"/>
                  </a:cubicBezTo>
                  <a:close/>
                  <a:moveTo>
                    <a:pt x="10732" y="124804"/>
                  </a:moveTo>
                  <a:cubicBezTo>
                    <a:pt x="13342" y="124804"/>
                    <a:pt x="15429" y="126925"/>
                    <a:pt x="15429" y="129534"/>
                  </a:cubicBezTo>
                  <a:cubicBezTo>
                    <a:pt x="15429" y="132111"/>
                    <a:pt x="13342" y="134232"/>
                    <a:pt x="10732" y="134232"/>
                  </a:cubicBezTo>
                  <a:cubicBezTo>
                    <a:pt x="8122" y="134232"/>
                    <a:pt x="6035" y="132111"/>
                    <a:pt x="6035" y="129534"/>
                  </a:cubicBezTo>
                  <a:cubicBezTo>
                    <a:pt x="6035" y="126925"/>
                    <a:pt x="8122" y="124804"/>
                    <a:pt x="10732" y="124804"/>
                  </a:cubicBezTo>
                  <a:close/>
                  <a:moveTo>
                    <a:pt x="80669" y="6199"/>
                  </a:moveTo>
                  <a:cubicBezTo>
                    <a:pt x="97794" y="6199"/>
                    <a:pt x="114920" y="12723"/>
                    <a:pt x="127968" y="25771"/>
                  </a:cubicBezTo>
                  <a:cubicBezTo>
                    <a:pt x="154064" y="51866"/>
                    <a:pt x="154064" y="94337"/>
                    <a:pt x="127968" y="120401"/>
                  </a:cubicBezTo>
                  <a:cubicBezTo>
                    <a:pt x="114920" y="133449"/>
                    <a:pt x="97786" y="139973"/>
                    <a:pt x="80653" y="139973"/>
                  </a:cubicBezTo>
                  <a:cubicBezTo>
                    <a:pt x="63519" y="139973"/>
                    <a:pt x="46385" y="133449"/>
                    <a:pt x="33338" y="120401"/>
                  </a:cubicBezTo>
                  <a:cubicBezTo>
                    <a:pt x="7242" y="94337"/>
                    <a:pt x="7242" y="51866"/>
                    <a:pt x="33338" y="25771"/>
                  </a:cubicBezTo>
                  <a:cubicBezTo>
                    <a:pt x="46385" y="12723"/>
                    <a:pt x="63511" y="6199"/>
                    <a:pt x="80669" y="6199"/>
                  </a:cubicBezTo>
                  <a:close/>
                  <a:moveTo>
                    <a:pt x="137232" y="119161"/>
                  </a:moveTo>
                  <a:lnTo>
                    <a:pt x="147474" y="130121"/>
                  </a:lnTo>
                  <a:lnTo>
                    <a:pt x="136808" y="140788"/>
                  </a:lnTo>
                  <a:lnTo>
                    <a:pt x="126532" y="129828"/>
                  </a:lnTo>
                  <a:cubicBezTo>
                    <a:pt x="128490" y="128230"/>
                    <a:pt x="130414" y="126501"/>
                    <a:pt x="132241" y="124674"/>
                  </a:cubicBezTo>
                  <a:cubicBezTo>
                    <a:pt x="134002" y="122912"/>
                    <a:pt x="135666" y="121053"/>
                    <a:pt x="137232" y="119161"/>
                  </a:cubicBezTo>
                  <a:close/>
                  <a:moveTo>
                    <a:pt x="156119" y="129991"/>
                  </a:moveTo>
                  <a:lnTo>
                    <a:pt x="200253" y="173963"/>
                  </a:lnTo>
                  <a:lnTo>
                    <a:pt x="180681" y="193535"/>
                  </a:lnTo>
                  <a:lnTo>
                    <a:pt x="136547" y="149563"/>
                  </a:lnTo>
                  <a:lnTo>
                    <a:pt x="156119" y="129991"/>
                  </a:lnTo>
                  <a:close/>
                  <a:moveTo>
                    <a:pt x="178398" y="1"/>
                  </a:moveTo>
                  <a:lnTo>
                    <a:pt x="178398" y="6003"/>
                  </a:lnTo>
                  <a:lnTo>
                    <a:pt x="187499" y="6003"/>
                  </a:lnTo>
                  <a:lnTo>
                    <a:pt x="169264" y="23846"/>
                  </a:lnTo>
                  <a:cubicBezTo>
                    <a:pt x="167666" y="22900"/>
                    <a:pt x="165807" y="22378"/>
                    <a:pt x="163850" y="22378"/>
                  </a:cubicBezTo>
                  <a:cubicBezTo>
                    <a:pt x="157913" y="22378"/>
                    <a:pt x="153118" y="27173"/>
                    <a:pt x="153118" y="33110"/>
                  </a:cubicBezTo>
                  <a:cubicBezTo>
                    <a:pt x="153118" y="35002"/>
                    <a:pt x="153607" y="36763"/>
                    <a:pt x="154455" y="38329"/>
                  </a:cubicBezTo>
                  <a:lnTo>
                    <a:pt x="147866" y="44755"/>
                  </a:lnTo>
                  <a:cubicBezTo>
                    <a:pt x="144310" y="36307"/>
                    <a:pt x="139124" y="28380"/>
                    <a:pt x="132241" y="21530"/>
                  </a:cubicBezTo>
                  <a:cubicBezTo>
                    <a:pt x="118019" y="7308"/>
                    <a:pt x="99336" y="197"/>
                    <a:pt x="80657" y="197"/>
                  </a:cubicBezTo>
                  <a:cubicBezTo>
                    <a:pt x="61978" y="197"/>
                    <a:pt x="43303" y="7308"/>
                    <a:pt x="29097" y="21530"/>
                  </a:cubicBezTo>
                  <a:cubicBezTo>
                    <a:pt x="3751" y="46843"/>
                    <a:pt x="979" y="86346"/>
                    <a:pt x="20779" y="114758"/>
                  </a:cubicBezTo>
                  <a:lnTo>
                    <a:pt x="15723" y="120009"/>
                  </a:lnTo>
                  <a:cubicBezTo>
                    <a:pt x="14222" y="119226"/>
                    <a:pt x="12526" y="118802"/>
                    <a:pt x="10732" y="118802"/>
                  </a:cubicBezTo>
                  <a:cubicBezTo>
                    <a:pt x="4828" y="118802"/>
                    <a:pt x="0" y="123598"/>
                    <a:pt x="0" y="129534"/>
                  </a:cubicBezTo>
                  <a:cubicBezTo>
                    <a:pt x="0" y="135439"/>
                    <a:pt x="4828" y="140266"/>
                    <a:pt x="10732" y="140266"/>
                  </a:cubicBezTo>
                  <a:cubicBezTo>
                    <a:pt x="16636" y="140266"/>
                    <a:pt x="21464" y="135439"/>
                    <a:pt x="21464" y="129534"/>
                  </a:cubicBezTo>
                  <a:cubicBezTo>
                    <a:pt x="21464" y="127577"/>
                    <a:pt x="20942" y="125783"/>
                    <a:pt x="20061" y="124185"/>
                  </a:cubicBezTo>
                  <a:lnTo>
                    <a:pt x="24465" y="119618"/>
                  </a:lnTo>
                  <a:cubicBezTo>
                    <a:pt x="25933" y="121347"/>
                    <a:pt x="27466" y="123043"/>
                    <a:pt x="29097" y="124674"/>
                  </a:cubicBezTo>
                  <a:cubicBezTo>
                    <a:pt x="43319" y="138896"/>
                    <a:pt x="61978" y="146007"/>
                    <a:pt x="80669" y="146007"/>
                  </a:cubicBezTo>
                  <a:cubicBezTo>
                    <a:pt x="94989" y="146007"/>
                    <a:pt x="109342" y="141799"/>
                    <a:pt x="121672" y="133416"/>
                  </a:cubicBezTo>
                  <a:lnTo>
                    <a:pt x="132535" y="145061"/>
                  </a:lnTo>
                  <a:lnTo>
                    <a:pt x="128000" y="149563"/>
                  </a:lnTo>
                  <a:lnTo>
                    <a:pt x="180681" y="202048"/>
                  </a:lnTo>
                  <a:lnTo>
                    <a:pt x="208767" y="173963"/>
                  </a:lnTo>
                  <a:lnTo>
                    <a:pt x="156086" y="121477"/>
                  </a:lnTo>
                  <a:lnTo>
                    <a:pt x="151715" y="125848"/>
                  </a:lnTo>
                  <a:lnTo>
                    <a:pt x="140885" y="114268"/>
                  </a:lnTo>
                  <a:cubicBezTo>
                    <a:pt x="153705" y="95479"/>
                    <a:pt x="156804" y="71993"/>
                    <a:pt x="150149" y="50953"/>
                  </a:cubicBezTo>
                  <a:lnTo>
                    <a:pt x="158761" y="42537"/>
                  </a:lnTo>
                  <a:cubicBezTo>
                    <a:pt x="160261" y="43385"/>
                    <a:pt x="161990" y="43842"/>
                    <a:pt x="163850" y="43842"/>
                  </a:cubicBezTo>
                  <a:cubicBezTo>
                    <a:pt x="169754" y="43842"/>
                    <a:pt x="174582" y="39014"/>
                    <a:pt x="174582" y="33110"/>
                  </a:cubicBezTo>
                  <a:cubicBezTo>
                    <a:pt x="174582" y="31349"/>
                    <a:pt x="174157" y="29685"/>
                    <a:pt x="173407" y="28217"/>
                  </a:cubicBezTo>
                  <a:lnTo>
                    <a:pt x="191870" y="10178"/>
                  </a:lnTo>
                  <a:lnTo>
                    <a:pt x="191870" y="19508"/>
                  </a:lnTo>
                  <a:lnTo>
                    <a:pt x="197905" y="19508"/>
                  </a:lnTo>
                  <a:lnTo>
                    <a:pt x="197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4877475" y="3790425"/>
              <a:ext cx="738050" cy="628775"/>
            </a:xfrm>
            <a:custGeom>
              <a:avLst/>
              <a:gdLst/>
              <a:ahLst/>
              <a:cxnLst/>
              <a:rect l="l" t="t" r="r" b="b"/>
              <a:pathLst>
                <a:path w="29522" h="25151" extrusionOk="0">
                  <a:moveTo>
                    <a:pt x="8645" y="0"/>
                  </a:moveTo>
                  <a:lnTo>
                    <a:pt x="0" y="8612"/>
                  </a:lnTo>
                  <a:lnTo>
                    <a:pt x="4274" y="12885"/>
                  </a:lnTo>
                  <a:lnTo>
                    <a:pt x="8645" y="8514"/>
                  </a:lnTo>
                  <a:lnTo>
                    <a:pt x="25248" y="25150"/>
                  </a:lnTo>
                  <a:lnTo>
                    <a:pt x="29521" y="208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5637525" y="4441175"/>
              <a:ext cx="218575" cy="217775"/>
            </a:xfrm>
            <a:custGeom>
              <a:avLst/>
              <a:gdLst/>
              <a:ahLst/>
              <a:cxnLst/>
              <a:rect l="l" t="t" r="r" b="b"/>
              <a:pathLst>
                <a:path w="8743" h="8711" extrusionOk="0">
                  <a:moveTo>
                    <a:pt x="4273" y="1"/>
                  </a:moveTo>
                  <a:lnTo>
                    <a:pt x="0" y="4274"/>
                  </a:lnTo>
                  <a:lnTo>
                    <a:pt x="4469" y="8710"/>
                  </a:lnTo>
                  <a:lnTo>
                    <a:pt x="8742" y="4470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2006100" y="4048925"/>
              <a:ext cx="150900" cy="164750"/>
            </a:xfrm>
            <a:custGeom>
              <a:avLst/>
              <a:gdLst/>
              <a:ahLst/>
              <a:cxnLst/>
              <a:rect l="l" t="t" r="r" b="b"/>
              <a:pathLst>
                <a:path w="6036" h="6590" extrusionOk="0">
                  <a:moveTo>
                    <a:pt x="1" y="1"/>
                  </a:moveTo>
                  <a:lnTo>
                    <a:pt x="1" y="6590"/>
                  </a:lnTo>
                  <a:lnTo>
                    <a:pt x="6036" y="6590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2006100" y="4968800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3246475" y="4365350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5404275" y="3011625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5575550" y="170520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6073800" y="2396725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30"/>
          <p:cNvSpPr txBox="1">
            <a:spLocks noGrp="1"/>
          </p:cNvSpPr>
          <p:nvPr>
            <p:ph type="ctrTitle" idx="4294967295"/>
          </p:nvPr>
        </p:nvSpPr>
        <p:spPr>
          <a:xfrm flipH="1">
            <a:off x="942000" y="2298027"/>
            <a:ext cx="1485300" cy="4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>
                <a:solidFill>
                  <a:schemeClr val="lt1"/>
                </a:solidFill>
              </a:rPr>
              <a:t>IDEA</a:t>
            </a:r>
            <a:endParaRPr sz="1300" dirty="0">
              <a:solidFill>
                <a:schemeClr val="lt1"/>
              </a:solidFill>
            </a:endParaRPr>
          </a:p>
        </p:txBody>
      </p:sp>
      <p:sp>
        <p:nvSpPr>
          <p:cNvPr id="330" name="Google Shape;330;p30"/>
          <p:cNvSpPr txBox="1">
            <a:spLocks noGrp="1"/>
          </p:cNvSpPr>
          <p:nvPr>
            <p:ph type="subTitle" idx="4294967295"/>
          </p:nvPr>
        </p:nvSpPr>
        <p:spPr>
          <a:xfrm flipH="1">
            <a:off x="783694" y="2553718"/>
            <a:ext cx="182209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ctr">
              <a:buNone/>
            </a:pP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Rendering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fewer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and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then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using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deep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learning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neural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network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construct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higher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images</a:t>
            </a:r>
            <a:endParaRPr lang="de-DE" sz="1000" dirty="0">
              <a:solidFill>
                <a:schemeClr val="bg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52400" indent="0" algn="ctr">
              <a:buNone/>
            </a:pP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high frame rate and high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image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resolution</a:t>
            </a:r>
            <a:endParaRPr lang="en-GB" sz="1000" dirty="0">
              <a:solidFill>
                <a:schemeClr val="bg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100" dirty="0">
              <a:solidFill>
                <a:schemeClr val="lt1"/>
              </a:solidFill>
            </a:endParaRPr>
          </a:p>
        </p:txBody>
      </p:sp>
      <p:pic>
        <p:nvPicPr>
          <p:cNvPr id="23" name="Picture 2" descr="Reiseführer Tokio: Warum du im Jahr 2020 hinreisen musst">
            <a:extLst>
              <a:ext uri="{FF2B5EF4-FFF2-40B4-BE49-F238E27FC236}">
                <a16:creationId xmlns:a16="http://schemas.microsoft.com/office/drawing/2014/main" id="{745145D0-E87C-4D6D-BC2E-10DAB84844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535627" y="1797256"/>
            <a:ext cx="971139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Reiseführer Tokio: Warum du im Jahr 2020 hinreisen musst">
            <a:extLst>
              <a:ext uri="{FF2B5EF4-FFF2-40B4-BE49-F238E27FC236}">
                <a16:creationId xmlns:a16="http://schemas.microsoft.com/office/drawing/2014/main" id="{49573065-EB96-4009-86FF-81E435E5EB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572467" y="1836927"/>
            <a:ext cx="971139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Reiseführer Tokio: Warum du im Jahr 2020 hinreisen musst">
            <a:extLst>
              <a:ext uri="{FF2B5EF4-FFF2-40B4-BE49-F238E27FC236}">
                <a16:creationId xmlns:a16="http://schemas.microsoft.com/office/drawing/2014/main" id="{1A7ABD3F-2405-4A8F-A648-C709643728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633422" y="1902396"/>
            <a:ext cx="971139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Reiseführer Tokio: Warum du im Jahr 2020 hinreisen musst">
            <a:extLst>
              <a:ext uri="{FF2B5EF4-FFF2-40B4-BE49-F238E27FC236}">
                <a16:creationId xmlns:a16="http://schemas.microsoft.com/office/drawing/2014/main" id="{39E0C982-F92C-4FC1-A79F-4AFDDEB0AA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536167" y="2764527"/>
            <a:ext cx="971138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Reiseführer Tokio: Warum du im Jahr 2020 hinreisen musst">
            <a:extLst>
              <a:ext uri="{FF2B5EF4-FFF2-40B4-BE49-F238E27FC236}">
                <a16:creationId xmlns:a16="http://schemas.microsoft.com/office/drawing/2014/main" id="{F4C4E95B-98AD-4BC2-9A0D-59A4426885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593788" y="2804198"/>
            <a:ext cx="971138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Reiseführer Tokio: Warum du im Jahr 2020 hinreisen musst">
            <a:extLst>
              <a:ext uri="{FF2B5EF4-FFF2-40B4-BE49-F238E27FC236}">
                <a16:creationId xmlns:a16="http://schemas.microsoft.com/office/drawing/2014/main" id="{C36EFE1D-12CF-4A7F-85CB-55F94601C9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182" t="68191" r="50619" b="7033"/>
          <a:stretch/>
        </p:blipFill>
        <p:spPr bwMode="auto">
          <a:xfrm>
            <a:off x="3651409" y="2869667"/>
            <a:ext cx="971138" cy="63876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Google Shape;330;p30">
            <a:extLst>
              <a:ext uri="{FF2B5EF4-FFF2-40B4-BE49-F238E27FC236}">
                <a16:creationId xmlns:a16="http://schemas.microsoft.com/office/drawing/2014/main" id="{3141FF37-8F90-4EE1-BBC6-92A853A2246C}"/>
              </a:ext>
            </a:extLst>
          </p:cNvPr>
          <p:cNvSpPr txBox="1">
            <a:spLocks/>
          </p:cNvSpPr>
          <p:nvPr/>
        </p:nvSpPr>
        <p:spPr>
          <a:xfrm flipH="1">
            <a:off x="3268060" y="1495322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1080p aliased, jittered pixels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32" name="Google Shape;330;p30">
            <a:extLst>
              <a:ext uri="{FF2B5EF4-FFF2-40B4-BE49-F238E27FC236}">
                <a16:creationId xmlns:a16="http://schemas.microsoft.com/office/drawing/2014/main" id="{D8351DA8-F7A3-4DA5-8F45-3ECAB649D1E7}"/>
              </a:ext>
            </a:extLst>
          </p:cNvPr>
          <p:cNvSpPr txBox="1">
            <a:spLocks/>
          </p:cNvSpPr>
          <p:nvPr/>
        </p:nvSpPr>
        <p:spPr>
          <a:xfrm flipH="1">
            <a:off x="3268060" y="3501050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1080p motion vectors</a:t>
            </a:r>
            <a:endParaRPr lang="en-GB" sz="900" dirty="0">
              <a:solidFill>
                <a:schemeClr val="tx1"/>
              </a:solidFill>
            </a:endParaRP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2002AFFC-8D03-49C1-9F85-7144635CC474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50000"/>
          </a:blip>
          <a:stretch>
            <a:fillRect/>
          </a:stretch>
        </p:blipFill>
        <p:spPr>
          <a:xfrm>
            <a:off x="4855273" y="2297736"/>
            <a:ext cx="1069767" cy="756359"/>
          </a:xfrm>
          <a:prstGeom prst="rect">
            <a:avLst/>
          </a:prstGeom>
        </p:spPr>
      </p:pic>
      <p:pic>
        <p:nvPicPr>
          <p:cNvPr id="34" name="Picture 2" descr="Reiseführer Tokio: Warum du im Jahr 2020 hinreisen musst">
            <a:extLst>
              <a:ext uri="{FF2B5EF4-FFF2-40B4-BE49-F238E27FC236}">
                <a16:creationId xmlns:a16="http://schemas.microsoft.com/office/drawing/2014/main" id="{2E500786-B23D-49F4-880F-6A41C9770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9284" y="2333923"/>
            <a:ext cx="1279700" cy="720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Reiseführer Tokio: Warum du im Jahr 2020 hinreisen musst">
            <a:extLst>
              <a:ext uri="{FF2B5EF4-FFF2-40B4-BE49-F238E27FC236}">
                <a16:creationId xmlns:a16="http://schemas.microsoft.com/office/drawing/2014/main" id="{FD71A262-6B4E-4F7B-8E3B-E2F38C4F9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3228" y="2333923"/>
            <a:ext cx="1279700" cy="720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FDE99D52-6D52-40F3-A443-1CBF6905693F}"/>
              </a:ext>
            </a:extLst>
          </p:cNvPr>
          <p:cNvCxnSpPr>
            <a:cxnSpLocks/>
          </p:cNvCxnSpPr>
          <p:nvPr/>
        </p:nvCxnSpPr>
        <p:spPr>
          <a:xfrm>
            <a:off x="4682003" y="2935705"/>
            <a:ext cx="22688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5E8A25C7-2BA7-4C7B-8CBB-D7682D49E2A4}"/>
              </a:ext>
            </a:extLst>
          </p:cNvPr>
          <p:cNvCxnSpPr>
            <a:cxnSpLocks/>
          </p:cNvCxnSpPr>
          <p:nvPr/>
        </p:nvCxnSpPr>
        <p:spPr>
          <a:xfrm>
            <a:off x="5839267" y="2935705"/>
            <a:ext cx="3184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140861A3-DF84-4A70-A2F4-8D12762E2DD5}"/>
              </a:ext>
            </a:extLst>
          </p:cNvPr>
          <p:cNvCxnSpPr>
            <a:cxnSpLocks/>
          </p:cNvCxnSpPr>
          <p:nvPr/>
        </p:nvCxnSpPr>
        <p:spPr>
          <a:xfrm flipH="1">
            <a:off x="5839267" y="2512227"/>
            <a:ext cx="2709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D2A23313-75FE-4413-BC49-C6D1FA130E2A}"/>
              </a:ext>
            </a:extLst>
          </p:cNvPr>
          <p:cNvCxnSpPr>
            <a:cxnSpLocks/>
          </p:cNvCxnSpPr>
          <p:nvPr/>
        </p:nvCxnSpPr>
        <p:spPr>
          <a:xfrm>
            <a:off x="4682003" y="2511055"/>
            <a:ext cx="22688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Google Shape;330;p30">
            <a:extLst>
              <a:ext uri="{FF2B5EF4-FFF2-40B4-BE49-F238E27FC236}">
                <a16:creationId xmlns:a16="http://schemas.microsoft.com/office/drawing/2014/main" id="{3475A8CB-C98E-4F36-9BC6-3885BE511E65}"/>
              </a:ext>
            </a:extLst>
          </p:cNvPr>
          <p:cNvSpPr txBox="1">
            <a:spLocks/>
          </p:cNvSpPr>
          <p:nvPr/>
        </p:nvSpPr>
        <p:spPr>
          <a:xfrm flipH="1">
            <a:off x="6169284" y="551549"/>
            <a:ext cx="2423450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>
              <a:buFont typeface="Assistant Light"/>
              <a:buNone/>
            </a:pPr>
            <a:r>
              <a:rPr lang="en-GB" sz="8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1. Estimate next frame with motion vector and previous output</a:t>
            </a:r>
          </a:p>
          <a:p>
            <a:pPr marL="152400" indent="0">
              <a:buFont typeface="Assistant Light"/>
              <a:buNone/>
            </a:pPr>
            <a:endParaRPr lang="en-GB" sz="1000" dirty="0">
              <a:solidFill>
                <a:schemeClr val="tx1"/>
              </a:solidFill>
            </a:endParaRPr>
          </a:p>
        </p:txBody>
      </p:sp>
      <p:cxnSp>
        <p:nvCxnSpPr>
          <p:cNvPr id="14" name="Verbinder: gewinkelt 13">
            <a:extLst>
              <a:ext uri="{FF2B5EF4-FFF2-40B4-BE49-F238E27FC236}">
                <a16:creationId xmlns:a16="http://schemas.microsoft.com/office/drawing/2014/main" id="{D244F791-36F9-4438-8919-A92A47CE414D}"/>
              </a:ext>
            </a:extLst>
          </p:cNvPr>
          <p:cNvCxnSpPr>
            <a:stCxn id="34" idx="2"/>
            <a:endCxn id="29" idx="3"/>
          </p:cNvCxnSpPr>
          <p:nvPr/>
        </p:nvCxnSpPr>
        <p:spPr>
          <a:xfrm rot="5400000">
            <a:off x="5648365" y="2028278"/>
            <a:ext cx="134953" cy="21865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Google Shape;330;p30">
            <a:extLst>
              <a:ext uri="{FF2B5EF4-FFF2-40B4-BE49-F238E27FC236}">
                <a16:creationId xmlns:a16="http://schemas.microsoft.com/office/drawing/2014/main" id="{BF0111FD-91C8-40F5-A686-3DA0E1B597D7}"/>
              </a:ext>
            </a:extLst>
          </p:cNvPr>
          <p:cNvSpPr txBox="1">
            <a:spLocks/>
          </p:cNvSpPr>
          <p:nvPr/>
        </p:nvSpPr>
        <p:spPr>
          <a:xfrm flipH="1">
            <a:off x="4855273" y="3142461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Temporal Feedback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3" name="Google Shape;330;p30">
            <a:extLst>
              <a:ext uri="{FF2B5EF4-FFF2-40B4-BE49-F238E27FC236}">
                <a16:creationId xmlns:a16="http://schemas.microsoft.com/office/drawing/2014/main" id="{6D7D1920-0FC5-4DA9-81F3-4739699A252B}"/>
              </a:ext>
            </a:extLst>
          </p:cNvPr>
          <p:cNvSpPr txBox="1">
            <a:spLocks/>
          </p:cNvSpPr>
          <p:nvPr/>
        </p:nvSpPr>
        <p:spPr>
          <a:xfrm flipH="1">
            <a:off x="4518284" y="2173463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Convolutional Autoencoder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4" name="Google Shape;330;p30">
            <a:extLst>
              <a:ext uri="{FF2B5EF4-FFF2-40B4-BE49-F238E27FC236}">
                <a16:creationId xmlns:a16="http://schemas.microsoft.com/office/drawing/2014/main" id="{0EB058A0-1EA6-4107-BD78-2778EBB2ABDC}"/>
              </a:ext>
            </a:extLst>
          </p:cNvPr>
          <p:cNvSpPr txBox="1">
            <a:spLocks/>
          </p:cNvSpPr>
          <p:nvPr/>
        </p:nvSpPr>
        <p:spPr>
          <a:xfrm flipH="1">
            <a:off x="5913522" y="2085289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4k Anti-Aliased Output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5" name="Google Shape;330;p30">
            <a:extLst>
              <a:ext uri="{FF2B5EF4-FFF2-40B4-BE49-F238E27FC236}">
                <a16:creationId xmlns:a16="http://schemas.microsoft.com/office/drawing/2014/main" id="{8FE29563-BA2D-4EA5-8D7A-855337EFA5C6}"/>
              </a:ext>
            </a:extLst>
          </p:cNvPr>
          <p:cNvSpPr txBox="1">
            <a:spLocks/>
          </p:cNvSpPr>
          <p:nvPr/>
        </p:nvSpPr>
        <p:spPr>
          <a:xfrm flipH="1">
            <a:off x="7460502" y="2080419"/>
            <a:ext cx="1548137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 algn="ctr">
              <a:buFont typeface="Assistant Light"/>
              <a:buNone/>
            </a:pPr>
            <a:r>
              <a:rPr lang="en-GB" sz="7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16k Anti-Aliased Output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6" name="Google Shape;330;p30">
            <a:extLst>
              <a:ext uri="{FF2B5EF4-FFF2-40B4-BE49-F238E27FC236}">
                <a16:creationId xmlns:a16="http://schemas.microsoft.com/office/drawing/2014/main" id="{F1B8EFEB-F981-4847-8A6E-5C26688D5286}"/>
              </a:ext>
            </a:extLst>
          </p:cNvPr>
          <p:cNvSpPr txBox="1">
            <a:spLocks/>
          </p:cNvSpPr>
          <p:nvPr/>
        </p:nvSpPr>
        <p:spPr>
          <a:xfrm flipH="1">
            <a:off x="6169284" y="873567"/>
            <a:ext cx="2423450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>
              <a:buFont typeface="Assistant Light"/>
              <a:buNone/>
            </a:pPr>
            <a:r>
              <a:rPr lang="en-GB" sz="8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2. Compare input to output to improve network</a:t>
            </a:r>
          </a:p>
          <a:p>
            <a:pPr marL="152400" indent="0">
              <a:buFont typeface="Assistant Light"/>
              <a:buNone/>
            </a:pPr>
            <a:endParaRPr lang="en-GB" sz="1000" dirty="0">
              <a:solidFill>
                <a:schemeClr val="tx1"/>
              </a:solidFill>
            </a:endParaRPr>
          </a:p>
        </p:txBody>
      </p:sp>
      <p:sp>
        <p:nvSpPr>
          <p:cNvPr id="57" name="Google Shape;330;p30">
            <a:extLst>
              <a:ext uri="{FF2B5EF4-FFF2-40B4-BE49-F238E27FC236}">
                <a16:creationId xmlns:a16="http://schemas.microsoft.com/office/drawing/2014/main" id="{54FF93E3-37FA-4784-9858-A2C76338D4EB}"/>
              </a:ext>
            </a:extLst>
          </p:cNvPr>
          <p:cNvSpPr txBox="1">
            <a:spLocks/>
          </p:cNvSpPr>
          <p:nvPr/>
        </p:nvSpPr>
        <p:spPr>
          <a:xfrm flipH="1">
            <a:off x="6169284" y="1080595"/>
            <a:ext cx="2423450" cy="32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 b="0" i="0" u="none" strike="noStrike" cap="non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152400" indent="0">
              <a:buFont typeface="Assistant Light"/>
              <a:buNone/>
            </a:pPr>
            <a:r>
              <a:rPr lang="en-GB" sz="800" dirty="0">
                <a:solidFill>
                  <a:schemeClr val="tx1"/>
                </a:solidFill>
                <a:latin typeface="Assistant Light" panose="00000400000000000000" charset="-79"/>
                <a:cs typeface="Assistant Light" panose="00000400000000000000" charset="-79"/>
              </a:rPr>
              <a:t>3. Compare output to ultra-high quality output to further improve network</a:t>
            </a:r>
          </a:p>
          <a:p>
            <a:pPr marL="152400" indent="0">
              <a:buFont typeface="Assistant Light"/>
              <a:buNone/>
            </a:pPr>
            <a:endParaRPr lang="en-GB" sz="1000" dirty="0">
              <a:solidFill>
                <a:schemeClr val="tx1"/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68E23A4B-EF65-40BD-B665-721DC9118075}"/>
              </a:ext>
            </a:extLst>
          </p:cNvPr>
          <p:cNvCxnSpPr>
            <a:stCxn id="34" idx="3"/>
            <a:endCxn id="35" idx="1"/>
          </p:cNvCxnSpPr>
          <p:nvPr/>
        </p:nvCxnSpPr>
        <p:spPr>
          <a:xfrm>
            <a:off x="7448984" y="2694009"/>
            <a:ext cx="24424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55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49" grpId="0"/>
      <p:bldP spid="52" grpId="0"/>
      <p:bldP spid="53" grpId="0"/>
      <p:bldP spid="54" grpId="0"/>
      <p:bldP spid="55" grpId="0"/>
      <p:bldP spid="56" grpId="0"/>
      <p:bldP spid="5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/>
          <p:nvPr/>
        </p:nvSpPr>
        <p:spPr>
          <a:xfrm>
            <a:off x="-2218434" y="1080595"/>
            <a:ext cx="3979200" cy="34476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0"/>
          <p:cNvSpPr/>
          <p:nvPr/>
        </p:nvSpPr>
        <p:spPr>
          <a:xfrm>
            <a:off x="300191" y="1536841"/>
            <a:ext cx="2769000" cy="2399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6" name="Google Shape;286;p30"/>
          <p:cNvSpPr txBox="1">
            <a:spLocks noGrp="1"/>
          </p:cNvSpPr>
          <p:nvPr>
            <p:ph type="ctrTitle"/>
          </p:nvPr>
        </p:nvSpPr>
        <p:spPr>
          <a:xfrm>
            <a:off x="610870" y="405336"/>
            <a:ext cx="4472117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N</a:t>
            </a:r>
            <a:r>
              <a:rPr lang="en-GB" dirty="0"/>
              <a:t>VIDIA DEEP LEARNING SUPER SAMPLING</a:t>
            </a:r>
            <a:endParaRPr dirty="0"/>
          </a:p>
        </p:txBody>
      </p:sp>
      <p:grpSp>
        <p:nvGrpSpPr>
          <p:cNvPr id="287" name="Google Shape;287;p30"/>
          <p:cNvGrpSpPr/>
          <p:nvPr/>
        </p:nvGrpSpPr>
        <p:grpSpPr>
          <a:xfrm>
            <a:off x="1465106" y="1846182"/>
            <a:ext cx="438935" cy="424808"/>
            <a:chOff x="1190625" y="322100"/>
            <a:chExt cx="5219200" cy="5051225"/>
          </a:xfrm>
        </p:grpSpPr>
        <p:sp>
          <p:nvSpPr>
            <p:cNvPr id="288" name="Google Shape;288;p30"/>
            <p:cNvSpPr/>
            <p:nvPr/>
          </p:nvSpPr>
          <p:spPr>
            <a:xfrm>
              <a:off x="1756575" y="827725"/>
              <a:ext cx="2772700" cy="2643850"/>
            </a:xfrm>
            <a:custGeom>
              <a:avLst/>
              <a:gdLst/>
              <a:ahLst/>
              <a:cxnLst/>
              <a:rect l="l" t="t" r="r" b="b"/>
              <a:pathLst>
                <a:path w="110908" h="105754" extrusionOk="0">
                  <a:moveTo>
                    <a:pt x="38785" y="52029"/>
                  </a:moveTo>
                  <a:cubicBezTo>
                    <a:pt x="41395" y="52029"/>
                    <a:pt x="43515" y="54149"/>
                    <a:pt x="43515" y="56759"/>
                  </a:cubicBezTo>
                  <a:cubicBezTo>
                    <a:pt x="43515" y="59336"/>
                    <a:pt x="41395" y="61456"/>
                    <a:pt x="38785" y="61456"/>
                  </a:cubicBezTo>
                  <a:cubicBezTo>
                    <a:pt x="36208" y="61456"/>
                    <a:pt x="34088" y="59336"/>
                    <a:pt x="34088" y="56759"/>
                  </a:cubicBezTo>
                  <a:cubicBezTo>
                    <a:pt x="34088" y="54149"/>
                    <a:pt x="36208" y="52029"/>
                    <a:pt x="38785" y="52029"/>
                  </a:cubicBezTo>
                  <a:close/>
                  <a:moveTo>
                    <a:pt x="58031" y="6002"/>
                  </a:moveTo>
                  <a:cubicBezTo>
                    <a:pt x="70524" y="6002"/>
                    <a:pt x="82300" y="10895"/>
                    <a:pt x="91173" y="19735"/>
                  </a:cubicBezTo>
                  <a:cubicBezTo>
                    <a:pt x="98153" y="26716"/>
                    <a:pt x="102655" y="35523"/>
                    <a:pt x="104253" y="45081"/>
                  </a:cubicBezTo>
                  <a:lnTo>
                    <a:pt x="87813" y="61130"/>
                  </a:lnTo>
                  <a:cubicBezTo>
                    <a:pt x="86280" y="60249"/>
                    <a:pt x="84486" y="59760"/>
                    <a:pt x="82561" y="59760"/>
                  </a:cubicBezTo>
                  <a:cubicBezTo>
                    <a:pt x="78842" y="59760"/>
                    <a:pt x="75580" y="61652"/>
                    <a:pt x="73656" y="64522"/>
                  </a:cubicBezTo>
                  <a:lnTo>
                    <a:pt x="49517" y="56954"/>
                  </a:lnTo>
                  <a:cubicBezTo>
                    <a:pt x="49517" y="56889"/>
                    <a:pt x="49517" y="56824"/>
                    <a:pt x="49517" y="56759"/>
                  </a:cubicBezTo>
                  <a:cubicBezTo>
                    <a:pt x="49517" y="50822"/>
                    <a:pt x="44722" y="46027"/>
                    <a:pt x="38785" y="46027"/>
                  </a:cubicBezTo>
                  <a:cubicBezTo>
                    <a:pt x="32881" y="46027"/>
                    <a:pt x="28053" y="50822"/>
                    <a:pt x="28053" y="56759"/>
                  </a:cubicBezTo>
                  <a:cubicBezTo>
                    <a:pt x="28053" y="58683"/>
                    <a:pt x="28575" y="60510"/>
                    <a:pt x="29489" y="62076"/>
                  </a:cubicBezTo>
                  <a:lnTo>
                    <a:pt x="16799" y="75189"/>
                  </a:lnTo>
                  <a:cubicBezTo>
                    <a:pt x="7209" y="57411"/>
                    <a:pt x="9884" y="34740"/>
                    <a:pt x="24889" y="19735"/>
                  </a:cubicBezTo>
                  <a:cubicBezTo>
                    <a:pt x="33729" y="10895"/>
                    <a:pt x="45505" y="6002"/>
                    <a:pt x="58031" y="6002"/>
                  </a:cubicBezTo>
                  <a:close/>
                  <a:moveTo>
                    <a:pt x="82561" y="65762"/>
                  </a:moveTo>
                  <a:cubicBezTo>
                    <a:pt x="85171" y="65762"/>
                    <a:pt x="87291" y="67882"/>
                    <a:pt x="87291" y="70492"/>
                  </a:cubicBezTo>
                  <a:cubicBezTo>
                    <a:pt x="87291" y="73069"/>
                    <a:pt x="85171" y="75189"/>
                    <a:pt x="82561" y="75189"/>
                  </a:cubicBezTo>
                  <a:cubicBezTo>
                    <a:pt x="79984" y="75189"/>
                    <a:pt x="77864" y="73069"/>
                    <a:pt x="77864" y="70492"/>
                  </a:cubicBezTo>
                  <a:cubicBezTo>
                    <a:pt x="77864" y="67882"/>
                    <a:pt x="79984" y="65762"/>
                    <a:pt x="82561" y="65762"/>
                  </a:cubicBezTo>
                  <a:close/>
                  <a:moveTo>
                    <a:pt x="104873" y="52877"/>
                  </a:moveTo>
                  <a:cubicBezTo>
                    <a:pt x="104873" y="65403"/>
                    <a:pt x="100013" y="77146"/>
                    <a:pt x="91173" y="86019"/>
                  </a:cubicBezTo>
                  <a:cubicBezTo>
                    <a:pt x="82300" y="94859"/>
                    <a:pt x="70524" y="99719"/>
                    <a:pt x="58031" y="99719"/>
                  </a:cubicBezTo>
                  <a:cubicBezTo>
                    <a:pt x="45505" y="99719"/>
                    <a:pt x="33729" y="94859"/>
                    <a:pt x="24889" y="86019"/>
                  </a:cubicBezTo>
                  <a:cubicBezTo>
                    <a:pt x="23128" y="84257"/>
                    <a:pt x="21529" y="82398"/>
                    <a:pt x="20127" y="80441"/>
                  </a:cubicBezTo>
                  <a:lnTo>
                    <a:pt x="33794" y="66251"/>
                  </a:lnTo>
                  <a:cubicBezTo>
                    <a:pt x="35295" y="67034"/>
                    <a:pt x="36991" y="67491"/>
                    <a:pt x="38785" y="67491"/>
                  </a:cubicBezTo>
                  <a:cubicBezTo>
                    <a:pt x="42504" y="67491"/>
                    <a:pt x="45798" y="65566"/>
                    <a:pt x="47723" y="62696"/>
                  </a:cubicBezTo>
                  <a:lnTo>
                    <a:pt x="71829" y="70263"/>
                  </a:lnTo>
                  <a:cubicBezTo>
                    <a:pt x="71829" y="70329"/>
                    <a:pt x="71829" y="70426"/>
                    <a:pt x="71829" y="70492"/>
                  </a:cubicBezTo>
                  <a:cubicBezTo>
                    <a:pt x="71829" y="76396"/>
                    <a:pt x="76657" y="81224"/>
                    <a:pt x="82561" y="81224"/>
                  </a:cubicBezTo>
                  <a:cubicBezTo>
                    <a:pt x="88498" y="81224"/>
                    <a:pt x="93293" y="76396"/>
                    <a:pt x="93293" y="70492"/>
                  </a:cubicBezTo>
                  <a:cubicBezTo>
                    <a:pt x="93293" y="68665"/>
                    <a:pt x="92836" y="66936"/>
                    <a:pt x="92021" y="65436"/>
                  </a:cubicBezTo>
                  <a:lnTo>
                    <a:pt x="104873" y="52877"/>
                  </a:lnTo>
                  <a:close/>
                  <a:moveTo>
                    <a:pt x="58031" y="0"/>
                  </a:moveTo>
                  <a:cubicBezTo>
                    <a:pt x="43907" y="0"/>
                    <a:pt x="30630" y="5480"/>
                    <a:pt x="20616" y="15462"/>
                  </a:cubicBezTo>
                  <a:cubicBezTo>
                    <a:pt x="0" y="36110"/>
                    <a:pt x="0" y="69644"/>
                    <a:pt x="20616" y="90259"/>
                  </a:cubicBezTo>
                  <a:cubicBezTo>
                    <a:pt x="30630" y="100241"/>
                    <a:pt x="43907" y="105754"/>
                    <a:pt x="58031" y="105754"/>
                  </a:cubicBezTo>
                  <a:cubicBezTo>
                    <a:pt x="72155" y="105754"/>
                    <a:pt x="85432" y="100241"/>
                    <a:pt x="95413" y="90259"/>
                  </a:cubicBezTo>
                  <a:cubicBezTo>
                    <a:pt x="105395" y="80278"/>
                    <a:pt x="110908" y="67001"/>
                    <a:pt x="110908" y="52877"/>
                  </a:cubicBezTo>
                  <a:cubicBezTo>
                    <a:pt x="110908" y="38753"/>
                    <a:pt x="105395" y="25476"/>
                    <a:pt x="95413" y="15462"/>
                  </a:cubicBezTo>
                  <a:cubicBezTo>
                    <a:pt x="85432" y="5480"/>
                    <a:pt x="72155" y="0"/>
                    <a:pt x="580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2540250" y="1133150"/>
              <a:ext cx="1003100" cy="361675"/>
            </a:xfrm>
            <a:custGeom>
              <a:avLst/>
              <a:gdLst/>
              <a:ahLst/>
              <a:cxnLst/>
              <a:rect l="l" t="t" r="r" b="b"/>
              <a:pathLst>
                <a:path w="40124" h="14467" extrusionOk="0">
                  <a:moveTo>
                    <a:pt x="26695" y="0"/>
                  </a:moveTo>
                  <a:cubicBezTo>
                    <a:pt x="17011" y="0"/>
                    <a:pt x="7480" y="3432"/>
                    <a:pt x="1" y="9932"/>
                  </a:cubicBezTo>
                  <a:lnTo>
                    <a:pt x="3948" y="14466"/>
                  </a:lnTo>
                  <a:cubicBezTo>
                    <a:pt x="10333" y="8927"/>
                    <a:pt x="18447" y="6012"/>
                    <a:pt x="26688" y="6012"/>
                  </a:cubicBezTo>
                  <a:cubicBezTo>
                    <a:pt x="30530" y="6012"/>
                    <a:pt x="34399" y="6646"/>
                    <a:pt x="38134" y="7942"/>
                  </a:cubicBezTo>
                  <a:lnTo>
                    <a:pt x="40123" y="2266"/>
                  </a:lnTo>
                  <a:cubicBezTo>
                    <a:pt x="35741" y="744"/>
                    <a:pt x="31202" y="0"/>
                    <a:pt x="26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3658300" y="1281125"/>
              <a:ext cx="211250" cy="211250"/>
            </a:xfrm>
            <a:custGeom>
              <a:avLst/>
              <a:gdLst/>
              <a:ahLst/>
              <a:cxnLst/>
              <a:rect l="l" t="t" r="r" b="b"/>
              <a:pathLst>
                <a:path w="8450" h="8450" extrusionOk="0">
                  <a:moveTo>
                    <a:pt x="3132" y="1"/>
                  </a:moveTo>
                  <a:lnTo>
                    <a:pt x="1" y="5122"/>
                  </a:lnTo>
                  <a:cubicBezTo>
                    <a:pt x="1566" y="6101"/>
                    <a:pt x="3100" y="7210"/>
                    <a:pt x="4535" y="8449"/>
                  </a:cubicBezTo>
                  <a:lnTo>
                    <a:pt x="8449" y="3883"/>
                  </a:lnTo>
                  <a:cubicBezTo>
                    <a:pt x="6786" y="2447"/>
                    <a:pt x="4992" y="1143"/>
                    <a:pt x="3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2827325" y="2952900"/>
              <a:ext cx="591250" cy="213675"/>
            </a:xfrm>
            <a:custGeom>
              <a:avLst/>
              <a:gdLst/>
              <a:ahLst/>
              <a:cxnLst/>
              <a:rect l="l" t="t" r="r" b="b"/>
              <a:pathLst>
                <a:path w="23650" h="8547" extrusionOk="0">
                  <a:moveTo>
                    <a:pt x="2251" y="1"/>
                  </a:moveTo>
                  <a:lnTo>
                    <a:pt x="0" y="5611"/>
                  </a:lnTo>
                  <a:cubicBezTo>
                    <a:pt x="4860" y="7536"/>
                    <a:pt x="9982" y="8547"/>
                    <a:pt x="15168" y="8547"/>
                  </a:cubicBezTo>
                  <a:cubicBezTo>
                    <a:pt x="17974" y="8547"/>
                    <a:pt x="20844" y="8253"/>
                    <a:pt x="23649" y="7634"/>
                  </a:cubicBezTo>
                  <a:lnTo>
                    <a:pt x="22410" y="1762"/>
                  </a:lnTo>
                  <a:cubicBezTo>
                    <a:pt x="20021" y="2267"/>
                    <a:pt x="17607" y="2518"/>
                    <a:pt x="15203" y="2518"/>
                  </a:cubicBezTo>
                  <a:cubicBezTo>
                    <a:pt x="10781" y="2518"/>
                    <a:pt x="6393" y="1670"/>
                    <a:pt x="2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1190625" y="322100"/>
              <a:ext cx="5219200" cy="5051225"/>
            </a:xfrm>
            <a:custGeom>
              <a:avLst/>
              <a:gdLst/>
              <a:ahLst/>
              <a:cxnLst/>
              <a:rect l="l" t="t" r="r" b="b"/>
              <a:pathLst>
                <a:path w="208768" h="202049" extrusionOk="0">
                  <a:moveTo>
                    <a:pt x="163850" y="28380"/>
                  </a:moveTo>
                  <a:cubicBezTo>
                    <a:pt x="166427" y="28380"/>
                    <a:pt x="168547" y="30500"/>
                    <a:pt x="168547" y="33110"/>
                  </a:cubicBezTo>
                  <a:cubicBezTo>
                    <a:pt x="168547" y="35687"/>
                    <a:pt x="166427" y="37807"/>
                    <a:pt x="163850" y="37807"/>
                  </a:cubicBezTo>
                  <a:cubicBezTo>
                    <a:pt x="161240" y="37807"/>
                    <a:pt x="159120" y="35687"/>
                    <a:pt x="159120" y="33110"/>
                  </a:cubicBezTo>
                  <a:cubicBezTo>
                    <a:pt x="159120" y="30500"/>
                    <a:pt x="161240" y="28380"/>
                    <a:pt x="163850" y="28380"/>
                  </a:cubicBezTo>
                  <a:close/>
                  <a:moveTo>
                    <a:pt x="10732" y="124804"/>
                  </a:moveTo>
                  <a:cubicBezTo>
                    <a:pt x="13342" y="124804"/>
                    <a:pt x="15429" y="126925"/>
                    <a:pt x="15429" y="129534"/>
                  </a:cubicBezTo>
                  <a:cubicBezTo>
                    <a:pt x="15429" y="132111"/>
                    <a:pt x="13342" y="134232"/>
                    <a:pt x="10732" y="134232"/>
                  </a:cubicBezTo>
                  <a:cubicBezTo>
                    <a:pt x="8122" y="134232"/>
                    <a:pt x="6035" y="132111"/>
                    <a:pt x="6035" y="129534"/>
                  </a:cubicBezTo>
                  <a:cubicBezTo>
                    <a:pt x="6035" y="126925"/>
                    <a:pt x="8122" y="124804"/>
                    <a:pt x="10732" y="124804"/>
                  </a:cubicBezTo>
                  <a:close/>
                  <a:moveTo>
                    <a:pt x="80669" y="6199"/>
                  </a:moveTo>
                  <a:cubicBezTo>
                    <a:pt x="97794" y="6199"/>
                    <a:pt x="114920" y="12723"/>
                    <a:pt x="127968" y="25771"/>
                  </a:cubicBezTo>
                  <a:cubicBezTo>
                    <a:pt x="154064" y="51866"/>
                    <a:pt x="154064" y="94337"/>
                    <a:pt x="127968" y="120401"/>
                  </a:cubicBezTo>
                  <a:cubicBezTo>
                    <a:pt x="114920" y="133449"/>
                    <a:pt x="97786" y="139973"/>
                    <a:pt x="80653" y="139973"/>
                  </a:cubicBezTo>
                  <a:cubicBezTo>
                    <a:pt x="63519" y="139973"/>
                    <a:pt x="46385" y="133449"/>
                    <a:pt x="33338" y="120401"/>
                  </a:cubicBezTo>
                  <a:cubicBezTo>
                    <a:pt x="7242" y="94337"/>
                    <a:pt x="7242" y="51866"/>
                    <a:pt x="33338" y="25771"/>
                  </a:cubicBezTo>
                  <a:cubicBezTo>
                    <a:pt x="46385" y="12723"/>
                    <a:pt x="63511" y="6199"/>
                    <a:pt x="80669" y="6199"/>
                  </a:cubicBezTo>
                  <a:close/>
                  <a:moveTo>
                    <a:pt x="137232" y="119161"/>
                  </a:moveTo>
                  <a:lnTo>
                    <a:pt x="147474" y="130121"/>
                  </a:lnTo>
                  <a:lnTo>
                    <a:pt x="136808" y="140788"/>
                  </a:lnTo>
                  <a:lnTo>
                    <a:pt x="126532" y="129828"/>
                  </a:lnTo>
                  <a:cubicBezTo>
                    <a:pt x="128490" y="128230"/>
                    <a:pt x="130414" y="126501"/>
                    <a:pt x="132241" y="124674"/>
                  </a:cubicBezTo>
                  <a:cubicBezTo>
                    <a:pt x="134002" y="122912"/>
                    <a:pt x="135666" y="121053"/>
                    <a:pt x="137232" y="119161"/>
                  </a:cubicBezTo>
                  <a:close/>
                  <a:moveTo>
                    <a:pt x="156119" y="129991"/>
                  </a:moveTo>
                  <a:lnTo>
                    <a:pt x="200253" y="173963"/>
                  </a:lnTo>
                  <a:lnTo>
                    <a:pt x="180681" y="193535"/>
                  </a:lnTo>
                  <a:lnTo>
                    <a:pt x="136547" y="149563"/>
                  </a:lnTo>
                  <a:lnTo>
                    <a:pt x="156119" y="129991"/>
                  </a:lnTo>
                  <a:close/>
                  <a:moveTo>
                    <a:pt x="178398" y="1"/>
                  </a:moveTo>
                  <a:lnTo>
                    <a:pt x="178398" y="6003"/>
                  </a:lnTo>
                  <a:lnTo>
                    <a:pt x="187499" y="6003"/>
                  </a:lnTo>
                  <a:lnTo>
                    <a:pt x="169264" y="23846"/>
                  </a:lnTo>
                  <a:cubicBezTo>
                    <a:pt x="167666" y="22900"/>
                    <a:pt x="165807" y="22378"/>
                    <a:pt x="163850" y="22378"/>
                  </a:cubicBezTo>
                  <a:cubicBezTo>
                    <a:pt x="157913" y="22378"/>
                    <a:pt x="153118" y="27173"/>
                    <a:pt x="153118" y="33110"/>
                  </a:cubicBezTo>
                  <a:cubicBezTo>
                    <a:pt x="153118" y="35002"/>
                    <a:pt x="153607" y="36763"/>
                    <a:pt x="154455" y="38329"/>
                  </a:cubicBezTo>
                  <a:lnTo>
                    <a:pt x="147866" y="44755"/>
                  </a:lnTo>
                  <a:cubicBezTo>
                    <a:pt x="144310" y="36307"/>
                    <a:pt x="139124" y="28380"/>
                    <a:pt x="132241" y="21530"/>
                  </a:cubicBezTo>
                  <a:cubicBezTo>
                    <a:pt x="118019" y="7308"/>
                    <a:pt x="99336" y="197"/>
                    <a:pt x="80657" y="197"/>
                  </a:cubicBezTo>
                  <a:cubicBezTo>
                    <a:pt x="61978" y="197"/>
                    <a:pt x="43303" y="7308"/>
                    <a:pt x="29097" y="21530"/>
                  </a:cubicBezTo>
                  <a:cubicBezTo>
                    <a:pt x="3751" y="46843"/>
                    <a:pt x="979" y="86346"/>
                    <a:pt x="20779" y="114758"/>
                  </a:cubicBezTo>
                  <a:lnTo>
                    <a:pt x="15723" y="120009"/>
                  </a:lnTo>
                  <a:cubicBezTo>
                    <a:pt x="14222" y="119226"/>
                    <a:pt x="12526" y="118802"/>
                    <a:pt x="10732" y="118802"/>
                  </a:cubicBezTo>
                  <a:cubicBezTo>
                    <a:pt x="4828" y="118802"/>
                    <a:pt x="0" y="123598"/>
                    <a:pt x="0" y="129534"/>
                  </a:cubicBezTo>
                  <a:cubicBezTo>
                    <a:pt x="0" y="135439"/>
                    <a:pt x="4828" y="140266"/>
                    <a:pt x="10732" y="140266"/>
                  </a:cubicBezTo>
                  <a:cubicBezTo>
                    <a:pt x="16636" y="140266"/>
                    <a:pt x="21464" y="135439"/>
                    <a:pt x="21464" y="129534"/>
                  </a:cubicBezTo>
                  <a:cubicBezTo>
                    <a:pt x="21464" y="127577"/>
                    <a:pt x="20942" y="125783"/>
                    <a:pt x="20061" y="124185"/>
                  </a:cubicBezTo>
                  <a:lnTo>
                    <a:pt x="24465" y="119618"/>
                  </a:lnTo>
                  <a:cubicBezTo>
                    <a:pt x="25933" y="121347"/>
                    <a:pt x="27466" y="123043"/>
                    <a:pt x="29097" y="124674"/>
                  </a:cubicBezTo>
                  <a:cubicBezTo>
                    <a:pt x="43319" y="138896"/>
                    <a:pt x="61978" y="146007"/>
                    <a:pt x="80669" y="146007"/>
                  </a:cubicBezTo>
                  <a:cubicBezTo>
                    <a:pt x="94989" y="146007"/>
                    <a:pt x="109342" y="141799"/>
                    <a:pt x="121672" y="133416"/>
                  </a:cubicBezTo>
                  <a:lnTo>
                    <a:pt x="132535" y="145061"/>
                  </a:lnTo>
                  <a:lnTo>
                    <a:pt x="128000" y="149563"/>
                  </a:lnTo>
                  <a:lnTo>
                    <a:pt x="180681" y="202048"/>
                  </a:lnTo>
                  <a:lnTo>
                    <a:pt x="208767" y="173963"/>
                  </a:lnTo>
                  <a:lnTo>
                    <a:pt x="156086" y="121477"/>
                  </a:lnTo>
                  <a:lnTo>
                    <a:pt x="151715" y="125848"/>
                  </a:lnTo>
                  <a:lnTo>
                    <a:pt x="140885" y="114268"/>
                  </a:lnTo>
                  <a:cubicBezTo>
                    <a:pt x="153705" y="95479"/>
                    <a:pt x="156804" y="71993"/>
                    <a:pt x="150149" y="50953"/>
                  </a:cubicBezTo>
                  <a:lnTo>
                    <a:pt x="158761" y="42537"/>
                  </a:lnTo>
                  <a:cubicBezTo>
                    <a:pt x="160261" y="43385"/>
                    <a:pt x="161990" y="43842"/>
                    <a:pt x="163850" y="43842"/>
                  </a:cubicBezTo>
                  <a:cubicBezTo>
                    <a:pt x="169754" y="43842"/>
                    <a:pt x="174582" y="39014"/>
                    <a:pt x="174582" y="33110"/>
                  </a:cubicBezTo>
                  <a:cubicBezTo>
                    <a:pt x="174582" y="31349"/>
                    <a:pt x="174157" y="29685"/>
                    <a:pt x="173407" y="28217"/>
                  </a:cubicBezTo>
                  <a:lnTo>
                    <a:pt x="191870" y="10178"/>
                  </a:lnTo>
                  <a:lnTo>
                    <a:pt x="191870" y="19508"/>
                  </a:lnTo>
                  <a:lnTo>
                    <a:pt x="197905" y="19508"/>
                  </a:lnTo>
                  <a:lnTo>
                    <a:pt x="197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4877475" y="3790425"/>
              <a:ext cx="738050" cy="628775"/>
            </a:xfrm>
            <a:custGeom>
              <a:avLst/>
              <a:gdLst/>
              <a:ahLst/>
              <a:cxnLst/>
              <a:rect l="l" t="t" r="r" b="b"/>
              <a:pathLst>
                <a:path w="29522" h="25151" extrusionOk="0">
                  <a:moveTo>
                    <a:pt x="8645" y="0"/>
                  </a:moveTo>
                  <a:lnTo>
                    <a:pt x="0" y="8612"/>
                  </a:lnTo>
                  <a:lnTo>
                    <a:pt x="4274" y="12885"/>
                  </a:lnTo>
                  <a:lnTo>
                    <a:pt x="8645" y="8514"/>
                  </a:lnTo>
                  <a:lnTo>
                    <a:pt x="25248" y="25150"/>
                  </a:lnTo>
                  <a:lnTo>
                    <a:pt x="29521" y="208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5637525" y="4441175"/>
              <a:ext cx="218575" cy="217775"/>
            </a:xfrm>
            <a:custGeom>
              <a:avLst/>
              <a:gdLst/>
              <a:ahLst/>
              <a:cxnLst/>
              <a:rect l="l" t="t" r="r" b="b"/>
              <a:pathLst>
                <a:path w="8743" h="8711" extrusionOk="0">
                  <a:moveTo>
                    <a:pt x="4273" y="1"/>
                  </a:moveTo>
                  <a:lnTo>
                    <a:pt x="0" y="4274"/>
                  </a:lnTo>
                  <a:lnTo>
                    <a:pt x="4469" y="8710"/>
                  </a:lnTo>
                  <a:lnTo>
                    <a:pt x="8742" y="4470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2006100" y="4048925"/>
              <a:ext cx="150900" cy="164750"/>
            </a:xfrm>
            <a:custGeom>
              <a:avLst/>
              <a:gdLst/>
              <a:ahLst/>
              <a:cxnLst/>
              <a:rect l="l" t="t" r="r" b="b"/>
              <a:pathLst>
                <a:path w="6036" h="6590" extrusionOk="0">
                  <a:moveTo>
                    <a:pt x="1" y="1"/>
                  </a:moveTo>
                  <a:lnTo>
                    <a:pt x="1" y="6590"/>
                  </a:lnTo>
                  <a:lnTo>
                    <a:pt x="6036" y="6590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2006100" y="4968800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3246475" y="4365350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5404275" y="3011625"/>
              <a:ext cx="150900" cy="163925"/>
            </a:xfrm>
            <a:custGeom>
              <a:avLst/>
              <a:gdLst/>
              <a:ahLst/>
              <a:cxnLst/>
              <a:rect l="l" t="t" r="r" b="b"/>
              <a:pathLst>
                <a:path w="6036" h="6557" extrusionOk="0">
                  <a:moveTo>
                    <a:pt x="1" y="0"/>
                  </a:moveTo>
                  <a:lnTo>
                    <a:pt x="1" y="6557"/>
                  </a:lnTo>
                  <a:lnTo>
                    <a:pt x="6036" y="6557"/>
                  </a:lnTo>
                  <a:lnTo>
                    <a:pt x="6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5575550" y="1705200"/>
              <a:ext cx="150075" cy="163925"/>
            </a:xfrm>
            <a:custGeom>
              <a:avLst/>
              <a:gdLst/>
              <a:ahLst/>
              <a:cxnLst/>
              <a:rect l="l" t="t" r="r" b="b"/>
              <a:pathLst>
                <a:path w="6003" h="6557" extrusionOk="0">
                  <a:moveTo>
                    <a:pt x="0" y="0"/>
                  </a:moveTo>
                  <a:lnTo>
                    <a:pt x="0" y="6557"/>
                  </a:lnTo>
                  <a:lnTo>
                    <a:pt x="6002" y="6557"/>
                  </a:lnTo>
                  <a:lnTo>
                    <a:pt x="6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6073800" y="2396725"/>
              <a:ext cx="150900" cy="163950"/>
            </a:xfrm>
            <a:custGeom>
              <a:avLst/>
              <a:gdLst/>
              <a:ahLst/>
              <a:cxnLst/>
              <a:rect l="l" t="t" r="r" b="b"/>
              <a:pathLst>
                <a:path w="6036" h="6558" extrusionOk="0">
                  <a:moveTo>
                    <a:pt x="1" y="1"/>
                  </a:moveTo>
                  <a:lnTo>
                    <a:pt x="1" y="6557"/>
                  </a:lnTo>
                  <a:lnTo>
                    <a:pt x="6035" y="6557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30"/>
          <p:cNvSpPr txBox="1">
            <a:spLocks noGrp="1"/>
          </p:cNvSpPr>
          <p:nvPr>
            <p:ph type="ctrTitle" idx="4294967295"/>
          </p:nvPr>
        </p:nvSpPr>
        <p:spPr>
          <a:xfrm flipH="1">
            <a:off x="942000" y="2298027"/>
            <a:ext cx="1485300" cy="4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>
                <a:solidFill>
                  <a:schemeClr val="lt1"/>
                </a:solidFill>
              </a:rPr>
              <a:t>IDEA</a:t>
            </a:r>
            <a:endParaRPr sz="1300" dirty="0">
              <a:solidFill>
                <a:schemeClr val="lt1"/>
              </a:solidFill>
            </a:endParaRPr>
          </a:p>
        </p:txBody>
      </p:sp>
      <p:sp>
        <p:nvSpPr>
          <p:cNvPr id="330" name="Google Shape;330;p30"/>
          <p:cNvSpPr txBox="1">
            <a:spLocks noGrp="1"/>
          </p:cNvSpPr>
          <p:nvPr>
            <p:ph type="subTitle" idx="4294967295"/>
          </p:nvPr>
        </p:nvSpPr>
        <p:spPr>
          <a:xfrm flipH="1">
            <a:off x="783694" y="2553718"/>
            <a:ext cx="173400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ctr">
              <a:buNone/>
            </a:pP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Rendering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fewer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pixels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and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then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using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deep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learning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neural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network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to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contruct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higher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resolution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</a:rPr>
              <a:t>images</a:t>
            </a:r>
            <a:endParaRPr lang="de-DE" sz="1000" dirty="0">
              <a:solidFill>
                <a:schemeClr val="bg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152400" indent="0" algn="ctr">
              <a:buNone/>
            </a:pP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high frame rate and high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image</a:t>
            </a:r>
            <a:r>
              <a:rPr lang="de-DE" sz="1000" dirty="0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 </a:t>
            </a:r>
            <a:r>
              <a:rPr lang="de-DE" sz="1000" dirty="0" err="1">
                <a:solidFill>
                  <a:schemeClr val="bg1"/>
                </a:solidFill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resolution</a:t>
            </a:r>
            <a:endParaRPr lang="en-GB" sz="1000" dirty="0">
              <a:solidFill>
                <a:schemeClr val="bg1"/>
              </a:solidFill>
              <a:latin typeface="Assistant Light" panose="00000400000000000000" charset="-79"/>
              <a:cs typeface="Assistant Light" panose="00000400000000000000" charset="-79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100" dirty="0">
              <a:solidFill>
                <a:schemeClr val="lt1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6771B2F-6956-45E9-9F2B-FD636487A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712" y="1351536"/>
            <a:ext cx="4775418" cy="268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4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RESOURCES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63" name="Google Shape;463;p40"/>
          <p:cNvSpPr txBox="1">
            <a:spLocks noGrp="1"/>
          </p:cNvSpPr>
          <p:nvPr>
            <p:ph type="body" idx="1"/>
          </p:nvPr>
        </p:nvSpPr>
        <p:spPr>
          <a:xfrm>
            <a:off x="948600" y="1336100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Did you like the resources on this template? Get them for free at our other websites.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VECTORS</a:t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ssistant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Pack human resources 11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Pack social media 24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PHOTOS</a:t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ssistant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Reflection of rocky mountains and sky on beautiful lake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Breathtaking view of sunnylvsfjorden fjord and famous seven sisters waterfall; norway 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ssistant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 elevated view of a businessman running downstairs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Two male businessman talking at workplace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Person looking at top of skyscraper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Red boat moored on the idyllic lake near the rocky mountains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Leopard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4" name="Google Shape;464;p40"/>
          <p:cNvSpPr txBox="1">
            <a:spLocks noGrp="1"/>
          </p:cNvSpPr>
          <p:nvPr>
            <p:ph type="body" idx="1"/>
          </p:nvPr>
        </p:nvSpPr>
        <p:spPr>
          <a:xfrm>
            <a:off x="4818500" y="2835335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Rear view of a man with black backpack standing on bridge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Group of corporate people working in the office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Elegant man talking at phone low angle shot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Medium shot woman holding a tablet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Silhouette of a person's hand holding paper airplane against dramatic sky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s">
                <a:solidFill>
                  <a:schemeClr val="dk1"/>
                </a:solidFill>
                <a:uFill>
                  <a:noFill/>
                </a:u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Railway train tracks with platforms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SCISSOR TEST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C296030-E5AE-4851-A205-A29DBD49044E}"/>
              </a:ext>
            </a:extLst>
          </p:cNvPr>
          <p:cNvSpPr txBox="1"/>
          <p:nvPr/>
        </p:nvSpPr>
        <p:spPr>
          <a:xfrm>
            <a:off x="2301694" y="749886"/>
            <a:ext cx="45405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= Operation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discards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fragments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fall outside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defined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rectangular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portion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9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900" dirty="0">
                <a:latin typeface="Assistant Light" panose="00000400000000000000" charset="-79"/>
                <a:cs typeface="Assistant Light" panose="00000400000000000000" charset="-79"/>
              </a:rPr>
              <a:t> screen</a:t>
            </a:r>
            <a:endParaRPr lang="en-GB" sz="9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A6B5D23C-0B30-4DD7-A003-D0EAEC1F00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7138" y="2024043"/>
            <a:ext cx="190116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glViewport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(200,200,100,100);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glScissor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(200,200,100,100);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glEnable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(GL_SCISSOR_TEST);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glClear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(GL_COLOR_BUFFER_BIT);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9F520F7-94FE-43AF-AF9B-9775A5FF9D9B}"/>
              </a:ext>
            </a:extLst>
          </p:cNvPr>
          <p:cNvSpPr txBox="1">
            <a:spLocks/>
          </p:cNvSpPr>
          <p:nvPr/>
        </p:nvSpPr>
        <p:spPr>
          <a:xfrm>
            <a:off x="1411137" y="1613934"/>
            <a:ext cx="1196581" cy="342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OPENGL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12" name="Gleichschenkliges Dreieck 11">
            <a:extLst>
              <a:ext uri="{FF2B5EF4-FFF2-40B4-BE49-F238E27FC236}">
                <a16:creationId xmlns:a16="http://schemas.microsoft.com/office/drawing/2014/main" id="{54ADFD30-7787-4077-BC81-BD5C7C9DC17B}"/>
              </a:ext>
            </a:extLst>
          </p:cNvPr>
          <p:cNvSpPr/>
          <p:nvPr/>
        </p:nvSpPr>
        <p:spPr>
          <a:xfrm rot="4529544">
            <a:off x="6079506" y="2364970"/>
            <a:ext cx="1670701" cy="1214913"/>
          </a:xfrm>
          <a:prstGeom prst="triangle">
            <a:avLst>
              <a:gd name="adj" fmla="val 697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Gleichschenkliges Dreieck 12">
            <a:extLst>
              <a:ext uri="{FF2B5EF4-FFF2-40B4-BE49-F238E27FC236}">
                <a16:creationId xmlns:a16="http://schemas.microsoft.com/office/drawing/2014/main" id="{A8E04D33-E83D-402C-9401-99E0D6D5B3E7}"/>
              </a:ext>
            </a:extLst>
          </p:cNvPr>
          <p:cNvSpPr/>
          <p:nvPr/>
        </p:nvSpPr>
        <p:spPr>
          <a:xfrm>
            <a:off x="5440705" y="2342933"/>
            <a:ext cx="1444947" cy="530729"/>
          </a:xfrm>
          <a:prstGeom prst="triangle">
            <a:avLst>
              <a:gd name="adj" fmla="val 218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Gleichschenkliges Dreieck 13">
            <a:extLst>
              <a:ext uri="{FF2B5EF4-FFF2-40B4-BE49-F238E27FC236}">
                <a16:creationId xmlns:a16="http://schemas.microsoft.com/office/drawing/2014/main" id="{32A35E3B-87D5-493D-A353-5680368CA0F7}"/>
              </a:ext>
            </a:extLst>
          </p:cNvPr>
          <p:cNvSpPr/>
          <p:nvPr/>
        </p:nvSpPr>
        <p:spPr>
          <a:xfrm rot="2440919">
            <a:off x="4666469" y="2313575"/>
            <a:ext cx="907160" cy="96673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6AB133E-92F4-478C-B95E-C99D079A1756}"/>
              </a:ext>
            </a:extLst>
          </p:cNvPr>
          <p:cNvSpPr/>
          <p:nvPr/>
        </p:nvSpPr>
        <p:spPr>
          <a:xfrm>
            <a:off x="5055103" y="1950076"/>
            <a:ext cx="2216150" cy="2044700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BBE1EEE-6073-4FE8-ACCB-805DC06B9D25}"/>
              </a:ext>
            </a:extLst>
          </p:cNvPr>
          <p:cNvSpPr/>
          <p:nvPr/>
        </p:nvSpPr>
        <p:spPr>
          <a:xfrm>
            <a:off x="4224757" y="1724605"/>
            <a:ext cx="830346" cy="1982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4AAC2C1-7F7F-495B-B0A7-546B99C64BD6}"/>
              </a:ext>
            </a:extLst>
          </p:cNvPr>
          <p:cNvSpPr/>
          <p:nvPr/>
        </p:nvSpPr>
        <p:spPr>
          <a:xfrm>
            <a:off x="7276350" y="2080443"/>
            <a:ext cx="830346" cy="1982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7D1EDE48-5512-4820-A9ED-ECC13FC6EBFA}"/>
              </a:ext>
            </a:extLst>
          </p:cNvPr>
          <p:cNvSpPr txBox="1">
            <a:spLocks/>
          </p:cNvSpPr>
          <p:nvPr/>
        </p:nvSpPr>
        <p:spPr>
          <a:xfrm>
            <a:off x="4785771" y="1645173"/>
            <a:ext cx="1196581" cy="342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EXAMPLE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083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>
            <a:spLocks noGrp="1"/>
          </p:cNvSpPr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STENCIL TEST</a:t>
            </a:r>
            <a:endParaRPr dirty="0"/>
          </a:p>
        </p:txBody>
      </p:sp>
      <p:sp>
        <p:nvSpPr>
          <p:cNvPr id="178" name="Google Shape;178;p25"/>
          <p:cNvSpPr txBox="1">
            <a:spLocks noGrp="1"/>
          </p:cNvSpPr>
          <p:nvPr>
            <p:ph type="title" idx="2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STENCIL TEST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Rechteck 409">
            <a:extLst>
              <a:ext uri="{FF2B5EF4-FFF2-40B4-BE49-F238E27FC236}">
                <a16:creationId xmlns:a16="http://schemas.microsoft.com/office/drawing/2014/main" id="{DE68A31C-D0CA-4222-8376-BB35AFFEEDB8}"/>
              </a:ext>
            </a:extLst>
          </p:cNvPr>
          <p:cNvSpPr/>
          <p:nvPr/>
        </p:nvSpPr>
        <p:spPr>
          <a:xfrm>
            <a:off x="4835030" y="1549400"/>
            <a:ext cx="2216150" cy="2044700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1" name="Rechteck 410">
            <a:extLst>
              <a:ext uri="{FF2B5EF4-FFF2-40B4-BE49-F238E27FC236}">
                <a16:creationId xmlns:a16="http://schemas.microsoft.com/office/drawing/2014/main" id="{9D601432-C227-4BC1-9F75-A20F440B2D26}"/>
              </a:ext>
            </a:extLst>
          </p:cNvPr>
          <p:cNvSpPr/>
          <p:nvPr/>
        </p:nvSpPr>
        <p:spPr>
          <a:xfrm>
            <a:off x="4987430" y="1981201"/>
            <a:ext cx="1930400" cy="349250"/>
          </a:xfrm>
          <a:prstGeom prst="rect">
            <a:avLst/>
          </a:prstGeom>
          <a:solidFill>
            <a:schemeClr val="bg2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2" name="Rechteck 411">
            <a:extLst>
              <a:ext uri="{FF2B5EF4-FFF2-40B4-BE49-F238E27FC236}">
                <a16:creationId xmlns:a16="http://schemas.microsoft.com/office/drawing/2014/main" id="{7DEFA22D-785F-4F9C-A238-12223B8BCEFF}"/>
              </a:ext>
            </a:extLst>
          </p:cNvPr>
          <p:cNvSpPr/>
          <p:nvPr/>
        </p:nvSpPr>
        <p:spPr>
          <a:xfrm>
            <a:off x="4987430" y="2546351"/>
            <a:ext cx="1930400" cy="349250"/>
          </a:xfrm>
          <a:prstGeom prst="rect">
            <a:avLst/>
          </a:prstGeom>
          <a:solidFill>
            <a:schemeClr val="bg2"/>
          </a:solidFill>
          <a:ln w="127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3" name="Rechteck 412">
            <a:extLst>
              <a:ext uri="{FF2B5EF4-FFF2-40B4-BE49-F238E27FC236}">
                <a16:creationId xmlns:a16="http://schemas.microsoft.com/office/drawing/2014/main" id="{4BCC3B33-2ED6-4B0E-A095-E5E60AAC3702}"/>
              </a:ext>
            </a:extLst>
          </p:cNvPr>
          <p:cNvSpPr/>
          <p:nvPr/>
        </p:nvSpPr>
        <p:spPr>
          <a:xfrm>
            <a:off x="4987430" y="3117851"/>
            <a:ext cx="1930400" cy="349250"/>
          </a:xfrm>
          <a:prstGeom prst="rect">
            <a:avLst/>
          </a:prstGeom>
          <a:solidFill>
            <a:schemeClr val="bg2"/>
          </a:solidFill>
          <a:ln w="127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4A5F92E8-56A1-435E-819C-7083A8D82ABB}"/>
              </a:ext>
            </a:extLst>
          </p:cNvPr>
          <p:cNvSpPr txBox="1"/>
          <p:nvPr/>
        </p:nvSpPr>
        <p:spPr>
          <a:xfrm>
            <a:off x="4835030" y="1549400"/>
            <a:ext cx="1485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latin typeface="Assistant Light" panose="00000400000000000000" charset="-79"/>
                <a:cs typeface="Assistant Light" panose="00000400000000000000" charset="-79"/>
              </a:rPr>
              <a:t>Framebuffer</a:t>
            </a:r>
            <a:endParaRPr lang="en-GB" sz="11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Textfeld 414">
            <a:extLst>
              <a:ext uri="{FF2B5EF4-FFF2-40B4-BE49-F238E27FC236}">
                <a16:creationId xmlns:a16="http://schemas.microsoft.com/office/drawing/2014/main" id="{8B39E6E8-A78F-4E15-9145-E3CA486DA7CA}"/>
              </a:ext>
            </a:extLst>
          </p:cNvPr>
          <p:cNvSpPr txBox="1"/>
          <p:nvPr/>
        </p:nvSpPr>
        <p:spPr>
          <a:xfrm>
            <a:off x="5273180" y="2038579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Depth Buffer/Z-Buffer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6" name="Textfeld 415">
            <a:extLst>
              <a:ext uri="{FF2B5EF4-FFF2-40B4-BE49-F238E27FC236}">
                <a16:creationId xmlns:a16="http://schemas.microsoft.com/office/drawing/2014/main" id="{84015E05-D938-462A-B198-E372F059DDA4}"/>
              </a:ext>
            </a:extLst>
          </p:cNvPr>
          <p:cNvSpPr txBox="1"/>
          <p:nvPr/>
        </p:nvSpPr>
        <p:spPr>
          <a:xfrm>
            <a:off x="5601400" y="2602584"/>
            <a:ext cx="8401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7" name="Textfeld 416">
            <a:extLst>
              <a:ext uri="{FF2B5EF4-FFF2-40B4-BE49-F238E27FC236}">
                <a16:creationId xmlns:a16="http://schemas.microsoft.com/office/drawing/2014/main" id="{CFDABF8D-0C25-466F-B70E-2895A056961C}"/>
              </a:ext>
            </a:extLst>
          </p:cNvPr>
          <p:cNvSpPr txBox="1"/>
          <p:nvPr/>
        </p:nvSpPr>
        <p:spPr>
          <a:xfrm>
            <a:off x="5551590" y="3161269"/>
            <a:ext cx="929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Stencil  Buffer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0" name="Textfeld 419">
            <a:extLst>
              <a:ext uri="{FF2B5EF4-FFF2-40B4-BE49-F238E27FC236}">
                <a16:creationId xmlns:a16="http://schemas.microsoft.com/office/drawing/2014/main" id="{AD860846-B1C6-4FBC-941F-B152FE1A1EBA}"/>
              </a:ext>
            </a:extLst>
          </p:cNvPr>
          <p:cNvSpPr txBox="1"/>
          <p:nvPr/>
        </p:nvSpPr>
        <p:spPr>
          <a:xfrm>
            <a:off x="7343485" y="3126307"/>
            <a:ext cx="1713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8-bit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stencil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value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per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pixel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(256 possible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values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r>
              <a:rPr lang="en-GB" sz="800" dirty="0">
                <a:latin typeface="Assistant Light" panose="00000400000000000000" charset="-79"/>
                <a:cs typeface="Assistant Light" panose="00000400000000000000" charset="-79"/>
                <a:sym typeface="Wingdings" panose="05000000000000000000" pitchFamily="2" charset="2"/>
              </a:rPr>
              <a:t>discard fragments for certain values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421" name="Gerade Verbindung mit Pfeil 420">
            <a:extLst>
              <a:ext uri="{FF2B5EF4-FFF2-40B4-BE49-F238E27FC236}">
                <a16:creationId xmlns:a16="http://schemas.microsoft.com/office/drawing/2014/main" id="{0EE4255F-9DC4-4174-B63E-A4238582A1CE}"/>
              </a:ext>
            </a:extLst>
          </p:cNvPr>
          <p:cNvCxnSpPr>
            <a:cxnSpLocks/>
          </p:cNvCxnSpPr>
          <p:nvPr/>
        </p:nvCxnSpPr>
        <p:spPr>
          <a:xfrm flipH="1">
            <a:off x="6917829" y="3300932"/>
            <a:ext cx="39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Rectangle 3">
            <a:extLst>
              <a:ext uri="{FF2B5EF4-FFF2-40B4-BE49-F238E27FC236}">
                <a16:creationId xmlns:a16="http://schemas.microsoft.com/office/drawing/2014/main" id="{CF1EA672-832A-403B-BADB-07C2C76CC5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9589" y="1661552"/>
            <a:ext cx="2778665" cy="692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9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glEnable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(GL_STENCIL_TEST);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GB" sz="900" dirty="0" err="1">
                <a:latin typeface="Consolas" panose="020B0609020204030204" pitchFamily="49" charset="0"/>
              </a:rPr>
              <a:t>glStencilOp</a:t>
            </a:r>
            <a:r>
              <a:rPr lang="en-GB" sz="900" dirty="0">
                <a:latin typeface="Consolas" panose="020B0609020204030204" pitchFamily="49" charset="0"/>
              </a:rPr>
              <a:t>(GL_KEEP, GL_KEEP, GL_REPLACE);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GB" sz="9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9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// Test (discard except for 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900" dirty="0" err="1">
                <a:solidFill>
                  <a:schemeClr val="tx1"/>
                </a:solidFill>
                <a:latin typeface="Consolas" panose="020B0609020204030204" pitchFamily="49" charset="0"/>
              </a:rPr>
              <a:t>glStencilFunc</a:t>
            </a:r>
            <a:r>
              <a:rPr lang="en-GB" sz="9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(GL_EQUAL, 1, 0xFF)</a:t>
            </a: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sp>
        <p:nvSpPr>
          <p:cNvPr id="423" name="Titel 1">
            <a:extLst>
              <a:ext uri="{FF2B5EF4-FFF2-40B4-BE49-F238E27FC236}">
                <a16:creationId xmlns:a16="http://schemas.microsoft.com/office/drawing/2014/main" id="{204E3A4A-7D63-4BF7-9CF3-2620F5B2422A}"/>
              </a:ext>
            </a:extLst>
          </p:cNvPr>
          <p:cNvSpPr txBox="1">
            <a:spLocks/>
          </p:cNvSpPr>
          <p:nvPr/>
        </p:nvSpPr>
        <p:spPr>
          <a:xfrm>
            <a:off x="1245478" y="1344468"/>
            <a:ext cx="1196581" cy="342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OPENGL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4" name="Titel 1">
            <a:extLst>
              <a:ext uri="{FF2B5EF4-FFF2-40B4-BE49-F238E27FC236}">
                <a16:creationId xmlns:a16="http://schemas.microsoft.com/office/drawing/2014/main" id="{CF32F9F7-ADB3-4535-8C13-D65DC811933C}"/>
              </a:ext>
            </a:extLst>
          </p:cNvPr>
          <p:cNvSpPr txBox="1">
            <a:spLocks/>
          </p:cNvSpPr>
          <p:nvPr/>
        </p:nvSpPr>
        <p:spPr>
          <a:xfrm>
            <a:off x="1450320" y="2640954"/>
            <a:ext cx="1284999" cy="342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de-DE" b="1" dirty="0">
                <a:latin typeface="Assistant Light" panose="00000400000000000000" charset="-79"/>
                <a:cs typeface="Assistant Light" panose="00000400000000000000" charset="-79"/>
              </a:rPr>
              <a:t>APPLICATIONS</a:t>
            </a:r>
            <a:endParaRPr lang="en-GB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5" name="Google Shape;222;p27">
            <a:extLst>
              <a:ext uri="{FF2B5EF4-FFF2-40B4-BE49-F238E27FC236}">
                <a16:creationId xmlns:a16="http://schemas.microsoft.com/office/drawing/2014/main" id="{7260EDE8-A674-4575-BF66-3763FC9F0D3F}"/>
              </a:ext>
            </a:extLst>
          </p:cNvPr>
          <p:cNvSpPr txBox="1">
            <a:spLocks/>
          </p:cNvSpPr>
          <p:nvPr/>
        </p:nvSpPr>
        <p:spPr>
          <a:xfrm flipH="1">
            <a:off x="1474523" y="2933444"/>
            <a:ext cx="266788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Object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outlining</a:t>
            </a:r>
            <a:endParaRPr lang="de-DE" sz="1000" dirty="0">
              <a:latin typeface="Assistant Light" panose="00000400000000000000" charset="-79"/>
              <a:cs typeface="Assistant Light" panose="00000400000000000000" charset="-79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Real-time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shadow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rendering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(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shadow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volumes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Drawing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textures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into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1000" dirty="0" err="1">
                <a:latin typeface="Assistant Light" panose="00000400000000000000" charset="-79"/>
                <a:cs typeface="Assistant Light" panose="00000400000000000000" charset="-79"/>
              </a:rPr>
              <a:t>shapes</a:t>
            </a:r>
            <a:r>
              <a:rPr lang="de-DE" sz="10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endParaRPr lang="en-GB" sz="10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FD503CCF-1603-4AE4-AD44-742FD2DF60F2}"/>
              </a:ext>
            </a:extLst>
          </p:cNvPr>
          <p:cNvCxnSpPr>
            <a:cxnSpLocks/>
          </p:cNvCxnSpPr>
          <p:nvPr/>
        </p:nvCxnSpPr>
        <p:spPr>
          <a:xfrm flipH="1">
            <a:off x="6917829" y="2732220"/>
            <a:ext cx="39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3E047D6A-945C-417A-B8D2-042F56F07451}"/>
              </a:ext>
            </a:extLst>
          </p:cNvPr>
          <p:cNvSpPr txBox="1"/>
          <p:nvPr/>
        </p:nvSpPr>
        <p:spPr>
          <a:xfrm>
            <a:off x="7343485" y="2571750"/>
            <a:ext cx="1713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Stores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color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of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fragment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that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has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passed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stencil</a:t>
            </a:r>
            <a:r>
              <a:rPr lang="de-DE" sz="800" dirty="0">
                <a:latin typeface="Assistant Light" panose="00000400000000000000" charset="-79"/>
                <a:cs typeface="Assistant Light" panose="00000400000000000000" charset="-79"/>
              </a:rPr>
              <a:t> </a:t>
            </a:r>
            <a:r>
              <a:rPr lang="de-DE" sz="800" dirty="0" err="1">
                <a:latin typeface="Assistant Light" panose="00000400000000000000" charset="-79"/>
                <a:cs typeface="Assistant Light" panose="00000400000000000000" charset="-79"/>
              </a:rPr>
              <a:t>test</a:t>
            </a:r>
            <a:endParaRPr lang="en-GB" sz="800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56885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2" grpId="0"/>
      <p:bldP spid="423" grpId="0"/>
      <p:bldP spid="424" grpId="0"/>
      <p:bldP spid="4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leichschenkliges Dreieck 406">
            <a:extLst>
              <a:ext uri="{FF2B5EF4-FFF2-40B4-BE49-F238E27FC236}">
                <a16:creationId xmlns:a16="http://schemas.microsoft.com/office/drawing/2014/main" id="{29101D2E-F15D-4335-B3F0-4AA0C6166070}"/>
              </a:ext>
            </a:extLst>
          </p:cNvPr>
          <p:cNvSpPr/>
          <p:nvPr/>
        </p:nvSpPr>
        <p:spPr>
          <a:xfrm>
            <a:off x="1317440" y="2298700"/>
            <a:ext cx="2741808" cy="1031875"/>
          </a:xfrm>
          <a:prstGeom prst="triangle">
            <a:avLst>
              <a:gd name="adj" fmla="val 2162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EXAMPLE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A22D209F-30C8-4815-9EB8-126FEEECDBB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877AB754-6D53-4818-9B61-F5B7146DEE6F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D9386691-C627-4141-9D49-CE0660BB0C8E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B79900BF-9E8A-4A3C-81FE-425BF5194B5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EECBB7FC-B4E5-473F-A918-4B440AA09EED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13281519-86FA-4487-8D8B-F3135C7FBD95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39234210-C1EB-44CB-9CE4-D9A8BF19540D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7A884A0-1F24-430E-8FFB-C8D4496D3452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13E75644-2608-4BEA-991F-426F342EE7CC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2F5A6FB9-067E-4BF4-81D5-55515CDDBEEA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330B744F-BEB7-449E-A61F-543976A3F85F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EE8E895E-70FD-46BA-95FD-1121C700460D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098B5237-1582-449E-AD18-3634FD12ACF0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2347A156-89F7-4891-A76D-248B45A82C97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78BAEE6B-DC87-4632-8325-2BF8A241B8A9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72D7B50A-F2B1-42D6-A657-336BA286415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B98A909D-F500-44A9-8335-AE5AB3DDC598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4B099AC3-EEC7-456D-BB7B-B49C4CA8417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58B9216A-0D76-43F0-81F5-CAA36EDC0E14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50B2D7FF-D98F-46B9-9EF2-AF498EF4574D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038DDAE7-1E46-4184-97A7-95E849BAF75F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5AF8A39F-134E-4B67-9136-091E93F2CBC2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EB37FB5F-19EC-4EF7-AC58-118D906A79B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B5EABE47-99A5-4A04-B1AF-0072AD6F2B11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7A7715F8-C5EF-4BB3-AC89-4726D9EA0D3B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9716E4DB-C8CD-4888-A9A6-892F0E7A3281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95EDAF3B-20E8-4129-ACFF-613274FEC40B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4DB736EA-BDAD-4AE6-B47E-7E78E2953C53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4BA98BC9-1D44-4701-A075-D45479F79DDD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D47F70C-77A3-46D8-BDD9-668CD6FB2B20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72D47FA3-76B0-480D-8502-09D830B22A80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F01A7BE6-62B7-4CD9-9BE3-CFC5C97A4DA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C46DF465-F6C6-4E8B-B716-4B2E31B888C4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4358428-6027-4E33-9F90-D19ADC4043C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09344FD5-57F4-4177-A1B3-3B4F790C73F9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6A6A64A9-4EE7-464D-9FBD-D74F45914AD3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E5E424E7-C9FA-4111-89F3-5FE453F05AB9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735FF52-1D4B-4E0B-80EB-A323590BAC8B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20E1A312-D60D-4908-AB09-5C51ABD177AA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17A8362C-A62A-4613-A920-F3F5B9CEA474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2F1E70EB-4F76-4A05-B327-F54179915AAD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0F7721F9-4FB8-4017-8BBA-21698889CEA4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C23C33DD-7776-4A0A-9870-3EA847622900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EB53631-F66B-4918-B701-5AC47ABDBC9C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6E64CAEF-3E94-48C0-9EF8-DADAEEE5271C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5B2AD2D6-3AAB-4F91-A0E0-764AC93F1307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FAE06269-A017-4E3A-A336-C7F8E7D727AB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4381D3F-C037-40FE-B30F-4EB61C7BD4BD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0B66C67B-9184-4BEE-BFF9-736F0FCCE311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5D5CF974-84A9-46F5-81C4-E76F7C1FD7FA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08D6408C-FE7D-46E8-91B0-277E7C384E25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C2FB3EE9-466D-483C-950C-93F3B7AB0A6E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91F41D40-457B-45DC-B705-DDB826E81941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9C25C43D-8023-4E76-AF27-3984A31CC4D7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D987D81B-3D3A-44DB-BC0F-EB91293B6F14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B249C832-4642-4501-8CDA-82A315C864DE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BF08D20A-3ADB-49EB-8A04-B2007BABECBD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4E0B677D-BB02-472E-868F-02612EF438FC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EFBBE01A-F22D-4258-B5C9-C3BEFC60653B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89F3DDD4-F69E-438A-8C9A-F90CB6C8236B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AAA91172-E08A-4A93-A9EF-245A69A24D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C880F6F0-CE67-4BF1-9960-3E777CF9CD10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11F0D017-CCA1-4E28-863B-BEA0522B64EC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3E9D9307-1465-4BF8-8E09-61FA1E238AEE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D54065ED-5FEF-485C-BE90-5371C7B4C0FD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0D863B8-3A3C-478D-86E8-6596D2F679D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25D471AD-2B0D-4B40-B204-53BA08878CEF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3C9FE9C8-2A56-472D-9047-119875DA9B92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89CA8661-07F7-4901-BC0E-3FC148ABE79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DEEC6D76-712A-4868-A93B-FA0D114EC415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71FF90B4-7033-485F-A416-0955B6859B0A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9F6F010B-AA6D-44D8-A140-B9034FBB673D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7EDEB71B-0BAA-4086-BAD7-3FEFA0864E9C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B094EF34-DB85-4CFA-B316-183043386158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F74DBFF1-8D23-471F-8A51-6CBDC90251F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2F8E1C43-14AF-48B4-AA49-4BD912516B89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C737E00-6875-4883-8F60-793C704D1542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AA6A14B8-AF3A-48A3-8C09-12CF06DB6E8A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3E7AAB-D270-4698-AC1F-BF5945E553D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0934A9A9-5DC7-4B90-AEF0-36691A34D87A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3509CAB-2730-426E-92B1-A8962D53E98B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CDA5A112-2CCF-4FB1-83AA-28A073F9C0FD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6F63D848-EBC0-4869-BEA7-FC9707680A2E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F518A136-4F84-4CEC-90F2-18D17E55D946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21FC14D2-FB1B-420E-846D-1A401E6ED087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6CAE8652-C154-4CE8-B9A2-8C84FAFB9FE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C898CBBC-904D-4928-AD56-B0E12A0F0C62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E6B7ECA6-5CD9-4F78-9930-A681A45C43BF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3E7ADA69-14FE-40BE-BBF7-27B86D183718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5C9FDA4A-FA69-4E15-BF5C-D4D28CF862A9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1D050FE7-9B48-41DD-9798-C5424DFA2C3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304D07C5-09A5-44D7-B906-6381920EC5A5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877C35E4-34E0-409F-879B-2735316C0511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131D0776-4ADF-49C7-B3E5-2EBC19834BBA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59424F48-E85E-4050-B8A2-086482CFEE78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5E5BABB6-73AD-4F31-B439-B5B3CC0C29D4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4EABFD11-FD4F-46B6-9923-0309A56F90B4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72DF7C06-AA65-4EBC-9E2A-E461CDAC5682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80580E89-AF21-40B0-BEBB-1AAC609572C2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6265F74F-FA93-4A25-A843-626AF9E5230F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3B53E0C8-D946-434B-8EB4-E45D3ABF9A97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12F0A5EF-9682-41EF-8E85-CB6D160E799E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C9234959-BCC6-45D0-9181-46854703C3D8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05834AC0-E00B-4C38-8F1D-F259DF1F6C06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43674618-9038-4EBD-AE5E-15B45BA9952A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74D83BD3-8D60-4705-8A7A-B36DFFED0F84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95FB32B2-F2A2-4797-96D2-E86FD7C38782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4BF2D07D-D819-499A-A24B-5119FB4DF21C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2238153A-5043-4078-8D0C-78199110C289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64F5B5B4-5021-435C-BF74-E49ADB2AA56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F0769114-E8C1-4DEC-8DA3-5FE1A0A01A45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197DDC82-F2DF-4529-8054-0691DD039A7A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28A21B7E-FBA4-446E-A07D-9B50635DAB62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6D1683DA-79E6-42FB-9BE2-0BACCC1C4F11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0B3F6981-655A-45FC-A85C-95CB30368A7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B517AD99-885D-430C-9682-4D80B09DC67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A91C07B8-E5FC-447A-BE47-564FC8CC8C19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D01B9A6A-E291-4757-AF3F-903F434B2C71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6D8FAF37-E34E-4223-BA72-012BB6D9FE55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E2F9E0AC-021C-4506-92C8-25C62EBBE92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12F33843-A723-4401-8237-3C5080534161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A3F83917-F77E-4E9A-97E1-58E63C95B742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529693A1-BCED-444E-8AA1-F10E4B6E545D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887A24A9-2C09-48E3-980F-BFE74C58DDB0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AE50B8E2-39E6-461E-A487-C4CB99A0F532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4D1235F-1AD9-4B80-9106-C301299BAB48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9E2A5873-188E-41D5-8301-9B9C3DB97AA3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F7099F2B-130E-420B-81F7-B64F03F6FE82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5D9373A6-1D4A-44B2-A31F-7F05C97892AB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9C958E31-7E78-4653-9C08-E27A5C762D47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3CC6D670-8F66-46BC-AB1D-A5AF6CC886A6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20334303-75F9-4AFA-B4DF-364F02F44C2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6FAB38EC-72FE-4D2E-9BC0-03CEE54C0D00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57B9F085-BF46-4707-854D-B79003FDE07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BD94BA42-1AD3-450A-9C68-E67888899094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667BDB5F-5BF9-4E4C-93C3-A8082E11C1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C4CCBF21-33DB-4B08-8DA0-357E1309701A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11E0363B-5370-4D84-8186-C8E62F34545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1DB2B611-1235-4311-81DE-60C4792793DD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B765A3DA-4B23-4D09-AAD8-0C6088F5D30F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594BC38C-96EE-441B-B93C-07C83EA6A407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FB8B472F-BFCF-411D-9BD9-D06032ADE93D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AFD4A234-3833-420B-8CA5-6BA183A422A1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B069B9F9-4605-4026-A96D-19BA6F5F1E35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7B0AD2C-205C-41C1-B6CF-BBCD5CE6E173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12151079-731A-46FD-B941-7C9620970F92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CFD1543E-8E2E-4B10-B16A-C56D8570BBB2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68047277-CD91-4CFE-BC0D-659DF1CD4BE5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10AC0B11-5B08-41E8-86DF-EAF653E2C41D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76752C4F-FE53-410B-B6EE-F31228C0709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5D66FCDF-D81A-4064-9184-0D3927DA266F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6F16DC88-D85E-43F6-8F0F-6E56351F109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D1B5CFFC-908E-4F27-A4D9-86132D813BB3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90274DE4-0B67-463F-B30F-838230BFBC4E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C68F967D-4847-4844-8832-39913B85A4C0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9F58F85E-4EA9-4BF7-BCC0-CA415E756581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AA914812-7556-4013-B360-70897AD6236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E033D8A-12A5-4766-A5BE-636DEBEC487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009CE2A2-175A-4037-9A58-74E10669C9B9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C0201800-04C0-4191-9BB1-EF0B02853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44F820FA-AF05-4702-B2FC-9771B22B0E23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EE14C72F-304C-42FB-B68F-EE4CA67622FB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DA56768E-7190-4493-83A7-BEC34EE67586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E9FD4340-20FF-40FC-86EA-56804245D82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21B5E34F-51C3-4EDB-A7BB-6E46A33452D3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28136613-6F3B-4206-87DD-4BC84F83A563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C4954136-A41E-45F1-8A2C-7DFCD3657623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7A19EF51-C5AC-43A4-A618-ECB6DD37FE1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666002E5-893D-47D2-B89D-B8342E373F1C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8AD12DDA-034D-4BEF-A490-7BA6D30A55DB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EF0BF3B4-1742-431C-8A75-CC96BD2D5DEE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FABC2E3E-EABB-4117-8BF2-9D77C4CC582E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E659B4F2-13D3-405C-BBFE-A3F3572C77F1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978FFBB-C291-4EB2-98BB-CB598C3500CC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3FB4A348-A1D2-4B84-9B29-4B099B38D97B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E5FFDE03-6E31-4027-B398-2DC1624A6E00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A2FAD348-C991-422C-AAB8-2AD9C442E329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4B0E6AF2-4511-4A24-B749-86E583F4633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95D366CF-3B60-4EEF-93B8-AB091AB6BDC9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966077F4-1C2A-4F97-B162-3FCD08516CA9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A259A6CB-408B-4281-AA7B-6D8A68916FF5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E102415F-31BD-4420-B0DB-E738257E6B47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7E05662D-6903-48BE-9A34-65B66433F253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19CEB678-7AB7-43A8-90AC-8E582C14C54A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43C5E127-42B1-493B-B352-6E868C0D36F5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87A6E289-1B1F-4802-9962-7342E8EB8E02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5B907C7B-26D0-45DA-9D74-AE0ED5CD167C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B1E6FE5B-D01C-4DAB-9C1F-C27FD0990848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840A2D00-998A-4864-8B0C-B2A950D71D5F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2FFF1963-3C33-4EEC-872E-C19209608780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F2E7E3F3-6678-4224-BEF5-4BE33266F8D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6ECA8CDE-8EA1-4170-9F4F-14513063EE45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F268A71E-3E90-45A6-8747-7F52B7ABC735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27660511-4F0C-4290-8D47-50C80564D32E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5B744CAD-4D0E-4A27-822B-D26350686129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4CB4FF8-9FD8-42B0-8196-C8FBB7516BA4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4EF91F4-51AC-45D7-8EBF-0A353104E163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5" name="Gruppieren 204">
            <a:extLst>
              <a:ext uri="{FF2B5EF4-FFF2-40B4-BE49-F238E27FC236}">
                <a16:creationId xmlns:a16="http://schemas.microsoft.com/office/drawing/2014/main" id="{633DE753-6E07-416B-BA83-593136FA6866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A1AD7876-93CE-4A87-A8AA-7763D528E332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C7B1B15E-CCE4-46F6-A5CD-9B5D4594E05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5010B140-9D98-4A57-9FFF-DA37B0EDA9EA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6976A380-F9E0-40D9-BF20-457F93DFB987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0" name="Ellipse 209">
              <a:extLst>
                <a:ext uri="{FF2B5EF4-FFF2-40B4-BE49-F238E27FC236}">
                  <a16:creationId xmlns:a16="http://schemas.microsoft.com/office/drawing/2014/main" id="{5FC5DEAC-C306-44F2-8D47-495543345FBD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1" name="Ellipse 210">
              <a:extLst>
                <a:ext uri="{FF2B5EF4-FFF2-40B4-BE49-F238E27FC236}">
                  <a16:creationId xmlns:a16="http://schemas.microsoft.com/office/drawing/2014/main" id="{E8BA51EB-1DED-4A4B-BE10-4FE7D82FF563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2" name="Ellipse 211">
              <a:extLst>
                <a:ext uri="{FF2B5EF4-FFF2-40B4-BE49-F238E27FC236}">
                  <a16:creationId xmlns:a16="http://schemas.microsoft.com/office/drawing/2014/main" id="{66081B93-B829-4E5D-937A-821A4CC0CA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3" name="Ellipse 212">
              <a:extLst>
                <a:ext uri="{FF2B5EF4-FFF2-40B4-BE49-F238E27FC236}">
                  <a16:creationId xmlns:a16="http://schemas.microsoft.com/office/drawing/2014/main" id="{68480163-D02C-4F7F-A2BB-7199FE2C0F5A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Ellipse 213">
              <a:extLst>
                <a:ext uri="{FF2B5EF4-FFF2-40B4-BE49-F238E27FC236}">
                  <a16:creationId xmlns:a16="http://schemas.microsoft.com/office/drawing/2014/main" id="{AD5A5AB7-B12A-4E71-B61D-AA8BAC68A85D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11860D11-EB6E-472A-B612-C1EC2CEEB098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01A6145C-008A-48CA-A835-080677DF4976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A600C8A2-8299-4748-B835-FD4C73D2DBAD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31B19006-D7D7-49BB-A821-7FC665DFD37F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6BF5C340-3D80-4C6E-B1FF-2AB4E77EA2ED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1B8B91C7-1C63-42D1-8E6D-8CBAB7EDEFB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729C67DC-4104-48B0-8311-F6C05CAC822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3248F4D3-0200-4744-BED5-2AB608747A2D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DA5BCF53-8593-465D-AEC1-21C95B4F250D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008215C6-2F4F-43E9-BE8A-F715E39486B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90A8C4A0-284B-44D3-823F-CE7265FEEBA9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9F2B9433-5247-40FD-A5C5-8B35983B8DA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1CE95C68-38D4-409F-BD94-5A4CC231C66C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9E107C98-7B8A-440D-BADB-4FC04EA509F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84034A6F-A568-4A5A-BFA3-05112258B35A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59602F0A-CBAC-4C32-941E-CBCDD7CBF8D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9BA9AE8B-2376-495F-9876-A3F086E4E205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169E4427-769B-4E75-852D-F08319899BAE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F9739A3B-7BC0-43C3-A0C9-E7565B77A327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B21D05D0-2F83-46B9-9FA0-DC80AB33B59A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D153A196-851B-4FB5-8D96-4C5B45EDA1D8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D0FE675A-7CC4-41F7-9E33-D79CAD14065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40F4DAA3-DEE1-4B85-A859-FDAE41880339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8B80F9B4-ACDA-4928-9955-69A1244CFB97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3A3A3271-3F71-4346-BA4E-5880C0234773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0E5B1ED6-D955-4BE7-B7CD-13AF78CE117A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4B56BB66-9529-4CBC-83D0-B9FCC04B1376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B6054B40-0195-4A8B-BBAD-A735E12E65F7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34925F3C-B85F-43DE-8314-05CD58EF1E75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318E2183-446A-4E29-AD73-9A7BAD55E1EA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54FA05C5-9785-4422-8238-5667794984A3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5145730B-5971-47F0-818E-0834ED72762F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C37258F6-2D27-456F-9315-00DF1FF42047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1E4E1E9C-5EDC-4D7D-B866-CE0BB74BC986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D9B75C14-812F-4B40-84CB-3484BF31C823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EA992A6C-D3FC-4E2B-A153-EACE0FA36CED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21C72B90-C6AD-4003-8D5C-855A84BD08E5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00004F5D-90C0-4110-A85C-0550284BBB00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9DA0BB50-0A43-439A-BF83-A2AF8C46FC7A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954D198A-5A3E-4435-9501-678C65199F08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D30086F7-B64F-4E56-830C-05613839771D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687613E1-EEE8-49BF-A584-07DFB0AE4EB9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D5BF21D0-5D46-4C08-AD01-083C4F5CD8EE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312AEC38-4506-4465-A6CC-BB8107164944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3683555F-A574-4A37-9759-2239017155DA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5F0EAF75-2EB7-413E-B1CF-E6218DF59B47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2D3C4EFE-F225-42AB-8D09-D5201419C0B6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950323C5-8253-42AE-A935-26C6BA6347F4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4F815BB5-2463-4FA8-8D83-B99DF96F8D25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7BB4AE6C-48DF-463C-81E8-8B0EE09A4796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02E01FA4-70D8-4834-A3C9-9D6DDB04C3D9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D89EE484-718F-4976-B67F-25D95BA9DE05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951FF070-BBD3-4C06-9CDF-A3366724BE4D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476A4802-5B02-4BF1-A5AF-3D480A2427E1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A2086BA8-4DCC-48A9-99AF-9A122D42C446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DD9660C4-81BF-4045-BEDB-94EFABF147F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D0A43653-66FD-4D8F-B3C6-CFAF7CBD2F2D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B9ACAC07-657D-49E2-87F0-1809DD1F43D3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EAB7C45F-FD6E-4CC5-9752-38B6E1B83B7B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2C444D05-9D5E-4FF0-8012-4B17EC762D6E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F744E2B7-1AA3-4161-A3B5-EEDD5B4C8622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D2ACBAFB-F66F-4A59-B275-071815A51C02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100B79FA-50AF-4303-91B1-08F5876BF952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3BD3D6D-C022-476C-B368-E467730FEBC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D895ABB-AD94-4EFB-8134-4471C4D3F3A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32BD29EF-D6B8-4016-8A8C-F1E509C68645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134FCA89-E605-4D25-8D99-A300B8DB637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4D8887DC-66D0-4F83-931D-072895274653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9215DD93-3502-4C5A-90D5-7B0F87DCC765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BB21FF6F-4611-4A60-9027-A9AA2B38E728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12340CEE-31F6-4FCA-A327-5DDA7B7E9D8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3C8D4C95-C6E0-40E2-B2A9-DB00CA4851CE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909B2D7C-52F4-4B94-9D44-7E36A6CA8A3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CA5FE159-68BE-4A71-B9AC-AFC416321B4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74834825-1D42-400E-B65C-7534A51AD255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AC531F67-FF48-4503-AABC-E36379BB032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F1A00216-CF52-4235-9DE3-1CE96AF782EB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10DA5F54-F09C-4FB2-82EE-E95D3CD9E2D9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B22ED3AB-46A1-49B1-9E6C-A21975184635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F0433EBE-F9E8-4F2B-8CB7-FBAC6729C845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8F206B35-8448-4836-8CB5-9A92F5F955EC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6D723509-5629-4172-82BC-5211825E1B49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C5D4B49A-16FC-4520-805D-88D61964DC8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2722A94B-1643-4F27-9CB2-24294CA129E7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A0F0C127-D44D-47C0-A1FD-017A331D8C87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84D9EBEF-B761-481E-B431-0090399A22BD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BD4236F7-44FD-4371-8A9F-8DD7DB08A2EF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1DE8694B-6700-4F3E-A725-B8EEC4FD6F01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0390134A-D4E5-4BF0-A395-857566685B81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3C5A23C-6586-4DCD-B595-B74D1813B43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98AEBD93-50F6-48E4-B113-AE2120F7F26C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0200EB0-CC9F-44C3-BA30-096F0AF8D7F5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A801F34F-184D-4E97-8083-78165458F97F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1F578364-133F-41DB-908B-842CB9F240D5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F8F79A14-B2D1-4FEB-81DB-F4620CC84A11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4CD7E490-05E1-45EA-9A36-A4C7E3C80D25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1ABC5D96-F8BB-4DB1-B37E-BD103D9CCC0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FD9E6E6-99AC-4336-B591-3C541C9EFC34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7FB91CD4-5751-4151-BBAC-B5A7477CE23A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744EBE6-855E-4E96-981D-AF896D37BE8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99FBCFE8-F9E5-443B-BE50-70DD43449E41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209EADE7-22AB-4D84-8967-4ED71AC10E0F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E2A839F8-FC89-4B99-BF3F-5683AA6FBF1A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8E6AC200-E0E6-470F-BB5C-881EE694AC6C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D0D3E3F6-D355-4FF0-88F1-8D6BA151637B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4D646ABA-A67A-4E17-B974-2F3CB77AA7E1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2E5F4250-B921-4E66-A98F-76A7C2DBCC60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EBA15F79-55C9-40FB-91A3-EF54700A294C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E156B3C1-41E7-4903-940F-CE97FA6EB468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0DA74B5A-8DCC-485F-B862-AA1AFF432149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1FD9E91A-CA37-4B85-A53B-FEEBA5E6AC62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A5D155F7-8018-4A22-ACF5-5FF7BEC73C9B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1437F7FD-9402-49A5-90CB-0463C587AC37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E153B081-CFCA-4FF9-964F-4C6555FCC80A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813BC61B-136D-40C3-B141-E2FFB3F5E88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79082652-758A-46E3-86C3-929BE77A475B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BD9EA189-AB29-45F2-BE01-34FD9C0979FD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66F23F0B-40BF-4C24-96B4-C73A0FF4D46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BB11B480-4AB3-40ED-AC8D-B9219DC36980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35E85066-E40F-44DA-B613-A360A1A5E5C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BFD8435-3F4E-43CA-8796-9FC8D29BACFA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FABAEBA1-1D3C-45B7-AF0F-5BB73EB3350F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0492900F-746B-4799-AFA3-14A56BF33B4E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0DB6A818-3B36-469E-9C81-96D1034541E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6CD66FAA-0C49-4738-9C29-981AA2497D5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9CF13C69-1212-4C7B-B0A6-FA5BF8124850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3FD8EB95-8557-48A4-990C-DD98663870F4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ADFAADD1-890C-413B-BD6A-09097C994221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BA937C4C-41EC-4CDC-AD39-3EBA842D3023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8805CB43-9BD7-4CC5-9198-40BB16F6FCA7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5B747932-12B8-4B9D-B914-95D44C823D11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D859F45E-AD97-4850-AE59-0FE894658027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3DD4C17B-40D7-4EC1-8B1E-EEA15D8AF24D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788D59DA-49D6-48A0-8127-81BE4E539CF6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B888B9D9-9867-426E-9DC2-F34266BD5389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BB548135-0304-4239-B32D-09E6DBF4EC4E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83A1324C-F27F-49D6-A5E6-19C01EC93649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06401CBA-EA1E-4AC3-9288-9A4490DCF0B4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B1086BEA-0A37-4976-8141-E8A760918AEE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5A1635EC-E2BD-4BBE-9345-38C92D7C4A7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E80895A9-237C-4C63-99CF-2582DDBFBF75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EE0F70EB-CACF-45E6-8357-8ED2394AD6D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39A3BF24-7894-45BC-82D3-F6414D3798D4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B82558B8-E9C1-48C6-BACC-7B9A501BA0E4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3554F840-1E65-4FC7-BBC4-8F1D9B57E5DF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3C158AD8-0C42-4245-9468-49E228D94FDB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05BB0AF6-1656-49ED-9B98-55E2BD5250A4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F64B8DAF-176E-435D-B803-C0A521F42BAE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91996B67-E55F-4470-98E9-10AB002BA6B0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451F548B-F652-4B0E-A1CD-F4419464C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3DA4120C-E150-4B5D-AF62-1DE01CB40A4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0FE1F6FC-6DBA-4B64-AAAB-6ABEEBBFB76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5AF386F1-A5E8-42A2-87B3-F090B225D3C2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A23AD295-3426-4724-9C15-27CA94D9EFE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F142DC04-3A27-4877-A1B8-5F6935494902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A5F2B7E8-095A-4755-BC55-A81E6F501E8D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7931307C-D097-4390-B240-07E5CBFBE01B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E314A207-1776-49F6-8E3E-CD25DDACED0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C091DDCD-BB20-43D4-BEEE-22A5620BE994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A67394F7-4FD5-4F15-BDD5-1E0D7A61E33C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ED8A3139-153D-4CA8-BCCB-DE8C66D8C0A4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1C9E3CFF-C7B0-4D04-82C9-D43E73CBEA44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6D1AEEB0-4749-47A1-93B0-7FA6F9D97954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7021614D-1335-4C9D-B9DB-1D21F4D033A4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67F0B4F3-4B6F-42CE-9FC4-0BE535FE5C0D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3E51457B-3779-4A5B-B50C-A619F4887129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7F5B8827-0F8A-40E9-B0D8-0044EDCE229D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B0A3C62F-A017-4DB9-8F04-24C4CDE1CB5B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8153FE06-2D0F-4631-BFDB-A5D00B500E30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8FA45A94-9060-4792-9DB2-5DF7BE691C0C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95AAE6F5-38E6-4C1E-923F-4584EAC67948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2D2D2F3-08F6-4087-B0A1-DD59D2BAD982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AD054749-0348-46F0-924A-51C9F3F5CFE2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CAD8EC7D-27E0-4951-AEE9-62B6E64DB954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7FD588EB-FE75-4A16-80A8-C63B04E301F3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38ED9312-F6A6-41DF-AD5A-7D54BAA983FB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F983CF99-5799-4951-9FF7-C117544434D9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7033E18D-DA61-4E6A-A739-F6598DA8861E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A63080F3-D2ED-4D73-B7C4-D3E57AA2449B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567C66-81A6-4447-9846-627A1B858DCC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93AD0074-606F-458C-A256-A9039ED7BB0F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E9A9E0E6-9218-414B-B303-A83A72814392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891735DC-CEC8-4A73-A5B9-786AB1790DBA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C72A548-18F2-4CDE-87E4-04421D3FF563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3908257E-AE97-483D-A18C-9666B93F906E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767BA1A2-F32E-4CEE-92FE-95E957640788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C2B0FB4-AB48-497B-9EC2-CD6BF6E1D8F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02" name="Gerader Verbinder 401">
            <a:extLst>
              <a:ext uri="{FF2B5EF4-FFF2-40B4-BE49-F238E27FC236}">
                <a16:creationId xmlns:a16="http://schemas.microsoft.com/office/drawing/2014/main" id="{2F6AEF0C-BAE9-4004-BB87-7E1EE34106B4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3" name="Textfeld 402">
            <a:extLst>
              <a:ext uri="{FF2B5EF4-FFF2-40B4-BE49-F238E27FC236}">
                <a16:creationId xmlns:a16="http://schemas.microsoft.com/office/drawing/2014/main" id="{82ABDFDB-A053-4974-9126-FF1E1A0BE3F3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4" name="Textfeld 403">
            <a:extLst>
              <a:ext uri="{FF2B5EF4-FFF2-40B4-BE49-F238E27FC236}">
                <a16:creationId xmlns:a16="http://schemas.microsoft.com/office/drawing/2014/main" id="{6D0B7864-25C5-4639-B9C3-F4C2ED05659E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Stencil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289381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EC777-E076-4C6A-8A61-BA5A606E7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EXAMPLE</a:t>
            </a:r>
            <a:endParaRPr lang="en-GB" dirty="0"/>
          </a:p>
        </p:txBody>
      </p:sp>
      <p:sp>
        <p:nvSpPr>
          <p:cNvPr id="3" name="Google Shape;158;p24">
            <a:extLst>
              <a:ext uri="{FF2B5EF4-FFF2-40B4-BE49-F238E27FC236}">
                <a16:creationId xmlns:a16="http://schemas.microsoft.com/office/drawing/2014/main" id="{1AEA2681-2E5E-4F42-A8C3-B4EF80B9F6E2}"/>
              </a:ext>
            </a:extLst>
          </p:cNvPr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2;p24">
            <a:extLst>
              <a:ext uri="{FF2B5EF4-FFF2-40B4-BE49-F238E27FC236}">
                <a16:creationId xmlns:a16="http://schemas.microsoft.com/office/drawing/2014/main" id="{061DE4E7-5673-41D9-A49F-F9D800DA5A0B}"/>
              </a:ext>
            </a:extLst>
          </p:cNvPr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A22D209F-30C8-4815-9EB8-126FEEECDBB0}"/>
              </a:ext>
            </a:extLst>
          </p:cNvPr>
          <p:cNvGrpSpPr/>
          <p:nvPr/>
        </p:nvGrpSpPr>
        <p:grpSpPr>
          <a:xfrm>
            <a:off x="1195025" y="1625600"/>
            <a:ext cx="2900715" cy="2628900"/>
            <a:chOff x="2998425" y="1365250"/>
            <a:chExt cx="2900715" cy="2628900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877AB754-6D53-4818-9B61-F5B7146DEE6F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D9386691-C627-4141-9D49-CE0660BB0C8E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B79900BF-9E8A-4A3C-81FE-425BF5194B53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EECBB7FC-B4E5-473F-A918-4B440AA09EED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13281519-86FA-4487-8D8B-F3135C7FBD95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39234210-C1EB-44CB-9CE4-D9A8BF19540D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7A884A0-1F24-430E-8FFB-C8D4496D3452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13E75644-2608-4BEA-991F-426F342EE7CC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2F5A6FB9-067E-4BF4-81D5-55515CDDBEEA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330B744F-BEB7-449E-A61F-543976A3F85F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EE8E895E-70FD-46BA-95FD-1121C700460D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098B5237-1582-449E-AD18-3634FD12ACF0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2347A156-89F7-4891-A76D-248B45A82C97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78BAEE6B-DC87-4632-8325-2BF8A241B8A9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72D7B50A-F2B1-42D6-A657-336BA286415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B98A909D-F500-44A9-8335-AE5AB3DDC598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4B099AC3-EEC7-456D-BB7B-B49C4CA8417A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58B9216A-0D76-43F0-81F5-CAA36EDC0E14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50B2D7FF-D98F-46B9-9EF2-AF498EF4574D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038DDAE7-1E46-4184-97A7-95E849BAF75F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5AF8A39F-134E-4B67-9136-091E93F2CBC2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EB37FB5F-19EC-4EF7-AC58-118D906A79B6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B5EABE47-99A5-4A04-B1AF-0072AD6F2B11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7A7715F8-C5EF-4BB3-AC89-4726D9EA0D3B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9716E4DB-C8CD-4888-A9A6-892F0E7A3281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95EDAF3B-20E8-4129-ACFF-613274FEC40B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4DB736EA-BDAD-4AE6-B47E-7E78E2953C53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4BA98BC9-1D44-4701-A075-D45479F79DDD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6D47F70C-77A3-46D8-BDD9-668CD6FB2B20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72D47FA3-76B0-480D-8502-09D830B22A80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F01A7BE6-62B7-4CD9-9BE3-CFC5C97A4DA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C46DF465-F6C6-4E8B-B716-4B2E31B888C4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C4358428-6027-4E33-9F90-D19ADC4043C4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09344FD5-57F4-4177-A1B3-3B4F790C73F9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6A6A64A9-4EE7-464D-9FBD-D74F45914AD3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E5E424E7-C9FA-4111-89F3-5FE453F05AB9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C735FF52-1D4B-4E0B-80EB-A323590BAC8B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20E1A312-D60D-4908-AB09-5C51ABD177AA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17A8362C-A62A-4613-A920-F3F5B9CEA474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2F1E70EB-4F76-4A05-B327-F54179915AAD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0F7721F9-4FB8-4017-8BBA-21698889CEA4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C23C33DD-7776-4A0A-9870-3EA847622900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Ellipse 50">
              <a:extLst>
                <a:ext uri="{FF2B5EF4-FFF2-40B4-BE49-F238E27FC236}">
                  <a16:creationId xmlns:a16="http://schemas.microsoft.com/office/drawing/2014/main" id="{CEB53631-F66B-4918-B701-5AC47ABDBC9C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6E64CAEF-3E94-48C0-9EF8-DADAEEE5271C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Ellipse 52">
              <a:extLst>
                <a:ext uri="{FF2B5EF4-FFF2-40B4-BE49-F238E27FC236}">
                  <a16:creationId xmlns:a16="http://schemas.microsoft.com/office/drawing/2014/main" id="{5B2AD2D6-3AAB-4F91-A0E0-764AC93F1307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FAE06269-A017-4E3A-A336-C7F8E7D727AB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24381D3F-C037-40FE-B30F-4EB61C7BD4BD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0B66C67B-9184-4BEE-BFF9-736F0FCCE311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Ellipse 56">
              <a:extLst>
                <a:ext uri="{FF2B5EF4-FFF2-40B4-BE49-F238E27FC236}">
                  <a16:creationId xmlns:a16="http://schemas.microsoft.com/office/drawing/2014/main" id="{5D5CF974-84A9-46F5-81C4-E76F7C1FD7FA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08D6408C-FE7D-46E8-91B0-277E7C384E25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C2FB3EE9-466D-483C-950C-93F3B7AB0A6E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Ellipse 59">
              <a:extLst>
                <a:ext uri="{FF2B5EF4-FFF2-40B4-BE49-F238E27FC236}">
                  <a16:creationId xmlns:a16="http://schemas.microsoft.com/office/drawing/2014/main" id="{91F41D40-457B-45DC-B705-DDB826E81941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9C25C43D-8023-4E76-AF27-3984A31CC4D7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Ellipse 61">
              <a:extLst>
                <a:ext uri="{FF2B5EF4-FFF2-40B4-BE49-F238E27FC236}">
                  <a16:creationId xmlns:a16="http://schemas.microsoft.com/office/drawing/2014/main" id="{D987D81B-3D3A-44DB-BC0F-EB91293B6F14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B249C832-4642-4501-8CDA-82A315C864DE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Ellipse 63">
              <a:extLst>
                <a:ext uri="{FF2B5EF4-FFF2-40B4-BE49-F238E27FC236}">
                  <a16:creationId xmlns:a16="http://schemas.microsoft.com/office/drawing/2014/main" id="{BF08D20A-3ADB-49EB-8A04-B2007BABECBD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4E0B677D-BB02-472E-868F-02612EF438FC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Ellipse 65">
              <a:extLst>
                <a:ext uri="{FF2B5EF4-FFF2-40B4-BE49-F238E27FC236}">
                  <a16:creationId xmlns:a16="http://schemas.microsoft.com/office/drawing/2014/main" id="{EFBBE01A-F22D-4258-B5C9-C3BEFC60653B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89F3DDD4-F69E-438A-8C9A-F90CB6C8236B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Ellipse 67">
              <a:extLst>
                <a:ext uri="{FF2B5EF4-FFF2-40B4-BE49-F238E27FC236}">
                  <a16:creationId xmlns:a16="http://schemas.microsoft.com/office/drawing/2014/main" id="{AAA91172-E08A-4A93-A9EF-245A69A24DAF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C880F6F0-CE67-4BF1-9960-3E777CF9CD10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11F0D017-CCA1-4E28-863B-BEA0522B64EC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3E9D9307-1465-4BF8-8E09-61FA1E238AEE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D54065ED-5FEF-485C-BE90-5371C7B4C0FD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10D863B8-3A3C-478D-86E8-6596D2F679D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25D471AD-2B0D-4B40-B204-53BA08878CEF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3C9FE9C8-2A56-472D-9047-119875DA9B92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89CA8661-07F7-4901-BC0E-3FC148ABE799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DEEC6D76-712A-4868-A93B-FA0D114EC415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Ellipse 77">
              <a:extLst>
                <a:ext uri="{FF2B5EF4-FFF2-40B4-BE49-F238E27FC236}">
                  <a16:creationId xmlns:a16="http://schemas.microsoft.com/office/drawing/2014/main" id="{71FF90B4-7033-485F-A416-0955B6859B0A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Ellipse 78">
              <a:extLst>
                <a:ext uri="{FF2B5EF4-FFF2-40B4-BE49-F238E27FC236}">
                  <a16:creationId xmlns:a16="http://schemas.microsoft.com/office/drawing/2014/main" id="{9F6F010B-AA6D-44D8-A140-B9034FBB673D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Ellipse 79">
              <a:extLst>
                <a:ext uri="{FF2B5EF4-FFF2-40B4-BE49-F238E27FC236}">
                  <a16:creationId xmlns:a16="http://schemas.microsoft.com/office/drawing/2014/main" id="{7EDEB71B-0BAA-4086-BAD7-3FEFA0864E9C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B094EF34-DB85-4CFA-B316-183043386158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F74DBFF1-8D23-471F-8A51-6CBDC90251F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2F8E1C43-14AF-48B4-AA49-4BD912516B89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Ellipse 83">
              <a:extLst>
                <a:ext uri="{FF2B5EF4-FFF2-40B4-BE49-F238E27FC236}">
                  <a16:creationId xmlns:a16="http://schemas.microsoft.com/office/drawing/2014/main" id="{0C737E00-6875-4883-8F60-793C704D1542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Ellipse 84">
              <a:extLst>
                <a:ext uri="{FF2B5EF4-FFF2-40B4-BE49-F238E27FC236}">
                  <a16:creationId xmlns:a16="http://schemas.microsoft.com/office/drawing/2014/main" id="{AA6A14B8-AF3A-48A3-8C09-12CF06DB6E8A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Ellipse 85">
              <a:extLst>
                <a:ext uri="{FF2B5EF4-FFF2-40B4-BE49-F238E27FC236}">
                  <a16:creationId xmlns:a16="http://schemas.microsoft.com/office/drawing/2014/main" id="{283E7AAB-D270-4698-AC1F-BF5945E553DA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Ellipse 86">
              <a:extLst>
                <a:ext uri="{FF2B5EF4-FFF2-40B4-BE49-F238E27FC236}">
                  <a16:creationId xmlns:a16="http://schemas.microsoft.com/office/drawing/2014/main" id="{0934A9A9-5DC7-4B90-AEF0-36691A34D87A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Ellipse 87">
              <a:extLst>
                <a:ext uri="{FF2B5EF4-FFF2-40B4-BE49-F238E27FC236}">
                  <a16:creationId xmlns:a16="http://schemas.microsoft.com/office/drawing/2014/main" id="{93509CAB-2730-426E-92B1-A8962D53E98B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CDA5A112-2CCF-4FB1-83AA-28A073F9C0FD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6F63D848-EBC0-4869-BEA7-FC9707680A2E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F518A136-4F84-4CEC-90F2-18D17E55D946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21FC14D2-FB1B-420E-846D-1A401E6ED087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6CAE8652-C154-4CE8-B9A2-8C84FAFB9FE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C898CBBC-904D-4928-AD56-B0E12A0F0C62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E6B7ECA6-5CD9-4F78-9930-A681A45C43BF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3E7ADA69-14FE-40BE-BBF7-27B86D183718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5C9FDA4A-FA69-4E15-BF5C-D4D28CF862A9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1D050FE7-9B48-41DD-9798-C5424DFA2C35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9" name="Ellipse 98">
              <a:extLst>
                <a:ext uri="{FF2B5EF4-FFF2-40B4-BE49-F238E27FC236}">
                  <a16:creationId xmlns:a16="http://schemas.microsoft.com/office/drawing/2014/main" id="{304D07C5-09A5-44D7-B906-6381920EC5A5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Ellipse 99">
              <a:extLst>
                <a:ext uri="{FF2B5EF4-FFF2-40B4-BE49-F238E27FC236}">
                  <a16:creationId xmlns:a16="http://schemas.microsoft.com/office/drawing/2014/main" id="{877C35E4-34E0-409F-879B-2735316C0511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Ellipse 100">
              <a:extLst>
                <a:ext uri="{FF2B5EF4-FFF2-40B4-BE49-F238E27FC236}">
                  <a16:creationId xmlns:a16="http://schemas.microsoft.com/office/drawing/2014/main" id="{131D0776-4ADF-49C7-B3E5-2EBC19834BBA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2" name="Ellipse 101">
              <a:extLst>
                <a:ext uri="{FF2B5EF4-FFF2-40B4-BE49-F238E27FC236}">
                  <a16:creationId xmlns:a16="http://schemas.microsoft.com/office/drawing/2014/main" id="{59424F48-E85E-4050-B8A2-086482CFEE78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5E5BABB6-73AD-4F31-B439-B5B3CC0C29D4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Ellipse 103">
              <a:extLst>
                <a:ext uri="{FF2B5EF4-FFF2-40B4-BE49-F238E27FC236}">
                  <a16:creationId xmlns:a16="http://schemas.microsoft.com/office/drawing/2014/main" id="{4EABFD11-FD4F-46B6-9923-0309A56F90B4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Ellipse 104">
              <a:extLst>
                <a:ext uri="{FF2B5EF4-FFF2-40B4-BE49-F238E27FC236}">
                  <a16:creationId xmlns:a16="http://schemas.microsoft.com/office/drawing/2014/main" id="{72DF7C06-AA65-4EBC-9E2A-E461CDAC5682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80580E89-AF21-40B0-BEBB-1AAC609572C2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Ellipse 106">
              <a:extLst>
                <a:ext uri="{FF2B5EF4-FFF2-40B4-BE49-F238E27FC236}">
                  <a16:creationId xmlns:a16="http://schemas.microsoft.com/office/drawing/2014/main" id="{6265F74F-FA93-4A25-A843-626AF9E5230F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3B53E0C8-D946-434B-8EB4-E45D3ABF9A97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9" name="Ellipse 108">
              <a:extLst>
                <a:ext uri="{FF2B5EF4-FFF2-40B4-BE49-F238E27FC236}">
                  <a16:creationId xmlns:a16="http://schemas.microsoft.com/office/drawing/2014/main" id="{12F0A5EF-9682-41EF-8E85-CB6D160E799E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C9234959-BCC6-45D0-9181-46854703C3D8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Ellipse 110">
              <a:extLst>
                <a:ext uri="{FF2B5EF4-FFF2-40B4-BE49-F238E27FC236}">
                  <a16:creationId xmlns:a16="http://schemas.microsoft.com/office/drawing/2014/main" id="{05834AC0-E00B-4C38-8F1D-F259DF1F6C06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43674618-9038-4EBD-AE5E-15B45BA9952A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Ellipse 112">
              <a:extLst>
                <a:ext uri="{FF2B5EF4-FFF2-40B4-BE49-F238E27FC236}">
                  <a16:creationId xmlns:a16="http://schemas.microsoft.com/office/drawing/2014/main" id="{74D83BD3-8D60-4705-8A7A-B36DFFED0F84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95FB32B2-F2A2-4797-96D2-E86FD7C38782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Ellipse 114">
              <a:extLst>
                <a:ext uri="{FF2B5EF4-FFF2-40B4-BE49-F238E27FC236}">
                  <a16:creationId xmlns:a16="http://schemas.microsoft.com/office/drawing/2014/main" id="{4BF2D07D-D819-499A-A24B-5119FB4DF21C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2238153A-5043-4078-8D0C-78199110C289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64F5B5B4-5021-435C-BF74-E49ADB2AA56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F0769114-E8C1-4DEC-8DA3-5FE1A0A01A45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197DDC82-F2DF-4529-8054-0691DD039A7A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28A21B7E-FBA4-446E-A07D-9B50635DAB62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6D1683DA-79E6-42FB-9BE2-0BACCC1C4F11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0B3F6981-655A-45FC-A85C-95CB30368A73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B517AD99-885D-430C-9682-4D80B09DC67F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A91C07B8-E5FC-447A-BE47-564FC8CC8C19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D01B9A6A-E291-4757-AF3F-903F434B2C71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6" name="Ellipse 125">
              <a:extLst>
                <a:ext uri="{FF2B5EF4-FFF2-40B4-BE49-F238E27FC236}">
                  <a16:creationId xmlns:a16="http://schemas.microsoft.com/office/drawing/2014/main" id="{6D8FAF37-E34E-4223-BA72-012BB6D9FE55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7" name="Ellipse 126">
              <a:extLst>
                <a:ext uri="{FF2B5EF4-FFF2-40B4-BE49-F238E27FC236}">
                  <a16:creationId xmlns:a16="http://schemas.microsoft.com/office/drawing/2014/main" id="{E2F9E0AC-021C-4506-92C8-25C62EBBE92B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8" name="Ellipse 127">
              <a:extLst>
                <a:ext uri="{FF2B5EF4-FFF2-40B4-BE49-F238E27FC236}">
                  <a16:creationId xmlns:a16="http://schemas.microsoft.com/office/drawing/2014/main" id="{12F33843-A723-4401-8237-3C5080534161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Ellipse 128">
              <a:extLst>
                <a:ext uri="{FF2B5EF4-FFF2-40B4-BE49-F238E27FC236}">
                  <a16:creationId xmlns:a16="http://schemas.microsoft.com/office/drawing/2014/main" id="{A3F83917-F77E-4E9A-97E1-58E63C95B742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529693A1-BCED-444E-8AA1-F10E4B6E545D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1" name="Ellipse 130">
              <a:extLst>
                <a:ext uri="{FF2B5EF4-FFF2-40B4-BE49-F238E27FC236}">
                  <a16:creationId xmlns:a16="http://schemas.microsoft.com/office/drawing/2014/main" id="{887A24A9-2C09-48E3-980F-BFE74C58DDB0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2" name="Ellipse 131">
              <a:extLst>
                <a:ext uri="{FF2B5EF4-FFF2-40B4-BE49-F238E27FC236}">
                  <a16:creationId xmlns:a16="http://schemas.microsoft.com/office/drawing/2014/main" id="{AE50B8E2-39E6-461E-A487-C4CB99A0F532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3" name="Ellipse 132">
              <a:extLst>
                <a:ext uri="{FF2B5EF4-FFF2-40B4-BE49-F238E27FC236}">
                  <a16:creationId xmlns:a16="http://schemas.microsoft.com/office/drawing/2014/main" id="{24D1235F-1AD9-4B80-9106-C301299BAB48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solidFill>
              <a:schemeClr val="accent3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4" name="Ellipse 133">
              <a:extLst>
                <a:ext uri="{FF2B5EF4-FFF2-40B4-BE49-F238E27FC236}">
                  <a16:creationId xmlns:a16="http://schemas.microsoft.com/office/drawing/2014/main" id="{9E2A5873-188E-41D5-8301-9B9C3DB97AA3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5" name="Ellipse 134">
              <a:extLst>
                <a:ext uri="{FF2B5EF4-FFF2-40B4-BE49-F238E27FC236}">
                  <a16:creationId xmlns:a16="http://schemas.microsoft.com/office/drawing/2014/main" id="{F7099F2B-130E-420B-81F7-B64F03F6FE82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Ellipse 135">
              <a:extLst>
                <a:ext uri="{FF2B5EF4-FFF2-40B4-BE49-F238E27FC236}">
                  <a16:creationId xmlns:a16="http://schemas.microsoft.com/office/drawing/2014/main" id="{5D9373A6-1D4A-44B2-A31F-7F05C97892AB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Ellipse 136">
              <a:extLst>
                <a:ext uri="{FF2B5EF4-FFF2-40B4-BE49-F238E27FC236}">
                  <a16:creationId xmlns:a16="http://schemas.microsoft.com/office/drawing/2014/main" id="{9C958E31-7E78-4653-9C08-E27A5C762D47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8" name="Ellipse 137">
              <a:extLst>
                <a:ext uri="{FF2B5EF4-FFF2-40B4-BE49-F238E27FC236}">
                  <a16:creationId xmlns:a16="http://schemas.microsoft.com/office/drawing/2014/main" id="{3CC6D670-8F66-46BC-AB1D-A5AF6CC886A6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9" name="Ellipse 138">
              <a:extLst>
                <a:ext uri="{FF2B5EF4-FFF2-40B4-BE49-F238E27FC236}">
                  <a16:creationId xmlns:a16="http://schemas.microsoft.com/office/drawing/2014/main" id="{20334303-75F9-4AFA-B4DF-364F02F44C2B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0" name="Ellipse 139">
              <a:extLst>
                <a:ext uri="{FF2B5EF4-FFF2-40B4-BE49-F238E27FC236}">
                  <a16:creationId xmlns:a16="http://schemas.microsoft.com/office/drawing/2014/main" id="{6FAB38EC-72FE-4D2E-9BC0-03CEE54C0D00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1" name="Ellipse 140">
              <a:extLst>
                <a:ext uri="{FF2B5EF4-FFF2-40B4-BE49-F238E27FC236}">
                  <a16:creationId xmlns:a16="http://schemas.microsoft.com/office/drawing/2014/main" id="{57B9F085-BF46-4707-854D-B79003FDE07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2" name="Ellipse 141">
              <a:extLst>
                <a:ext uri="{FF2B5EF4-FFF2-40B4-BE49-F238E27FC236}">
                  <a16:creationId xmlns:a16="http://schemas.microsoft.com/office/drawing/2014/main" id="{BD94BA42-1AD3-450A-9C68-E67888899094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3" name="Ellipse 142">
              <a:extLst>
                <a:ext uri="{FF2B5EF4-FFF2-40B4-BE49-F238E27FC236}">
                  <a16:creationId xmlns:a16="http://schemas.microsoft.com/office/drawing/2014/main" id="{667BDB5F-5BF9-4E4C-93C3-A8082E11C15F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4" name="Ellipse 143">
              <a:extLst>
                <a:ext uri="{FF2B5EF4-FFF2-40B4-BE49-F238E27FC236}">
                  <a16:creationId xmlns:a16="http://schemas.microsoft.com/office/drawing/2014/main" id="{C4CCBF21-33DB-4B08-8DA0-357E1309701A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Ellipse 144">
              <a:extLst>
                <a:ext uri="{FF2B5EF4-FFF2-40B4-BE49-F238E27FC236}">
                  <a16:creationId xmlns:a16="http://schemas.microsoft.com/office/drawing/2014/main" id="{11E0363B-5370-4D84-8186-C8E62F34545A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6" name="Ellipse 145">
              <a:extLst>
                <a:ext uri="{FF2B5EF4-FFF2-40B4-BE49-F238E27FC236}">
                  <a16:creationId xmlns:a16="http://schemas.microsoft.com/office/drawing/2014/main" id="{1DB2B611-1235-4311-81DE-60C4792793DD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7" name="Ellipse 146">
              <a:extLst>
                <a:ext uri="{FF2B5EF4-FFF2-40B4-BE49-F238E27FC236}">
                  <a16:creationId xmlns:a16="http://schemas.microsoft.com/office/drawing/2014/main" id="{B765A3DA-4B23-4D09-AAD8-0C6088F5D30F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8" name="Ellipse 147">
              <a:extLst>
                <a:ext uri="{FF2B5EF4-FFF2-40B4-BE49-F238E27FC236}">
                  <a16:creationId xmlns:a16="http://schemas.microsoft.com/office/drawing/2014/main" id="{594BC38C-96EE-441B-B93C-07C83EA6A407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9" name="Ellipse 148">
              <a:extLst>
                <a:ext uri="{FF2B5EF4-FFF2-40B4-BE49-F238E27FC236}">
                  <a16:creationId xmlns:a16="http://schemas.microsoft.com/office/drawing/2014/main" id="{FB8B472F-BFCF-411D-9BD9-D06032ADE93D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0" name="Ellipse 149">
              <a:extLst>
                <a:ext uri="{FF2B5EF4-FFF2-40B4-BE49-F238E27FC236}">
                  <a16:creationId xmlns:a16="http://schemas.microsoft.com/office/drawing/2014/main" id="{AFD4A234-3833-420B-8CA5-6BA183A422A1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1" name="Ellipse 150">
              <a:extLst>
                <a:ext uri="{FF2B5EF4-FFF2-40B4-BE49-F238E27FC236}">
                  <a16:creationId xmlns:a16="http://schemas.microsoft.com/office/drawing/2014/main" id="{B069B9F9-4605-4026-A96D-19BA6F5F1E35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Ellipse 151">
              <a:extLst>
                <a:ext uri="{FF2B5EF4-FFF2-40B4-BE49-F238E27FC236}">
                  <a16:creationId xmlns:a16="http://schemas.microsoft.com/office/drawing/2014/main" id="{77B0AD2C-205C-41C1-B6CF-BBCD5CE6E173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Ellipse 152">
              <a:extLst>
                <a:ext uri="{FF2B5EF4-FFF2-40B4-BE49-F238E27FC236}">
                  <a16:creationId xmlns:a16="http://schemas.microsoft.com/office/drawing/2014/main" id="{12151079-731A-46FD-B941-7C9620970F92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Ellipse 153">
              <a:extLst>
                <a:ext uri="{FF2B5EF4-FFF2-40B4-BE49-F238E27FC236}">
                  <a16:creationId xmlns:a16="http://schemas.microsoft.com/office/drawing/2014/main" id="{CFD1543E-8E2E-4B10-B16A-C56D8570BBB2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Ellipse 154">
              <a:extLst>
                <a:ext uri="{FF2B5EF4-FFF2-40B4-BE49-F238E27FC236}">
                  <a16:creationId xmlns:a16="http://schemas.microsoft.com/office/drawing/2014/main" id="{68047277-CD91-4CFE-BC0D-659DF1CD4BE5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Ellipse 155">
              <a:extLst>
                <a:ext uri="{FF2B5EF4-FFF2-40B4-BE49-F238E27FC236}">
                  <a16:creationId xmlns:a16="http://schemas.microsoft.com/office/drawing/2014/main" id="{10AC0B11-5B08-41E8-86DF-EAF653E2C41D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7" name="Ellipse 156">
              <a:extLst>
                <a:ext uri="{FF2B5EF4-FFF2-40B4-BE49-F238E27FC236}">
                  <a16:creationId xmlns:a16="http://schemas.microsoft.com/office/drawing/2014/main" id="{76752C4F-FE53-410B-B6EE-F31228C07091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Ellipse 157">
              <a:extLst>
                <a:ext uri="{FF2B5EF4-FFF2-40B4-BE49-F238E27FC236}">
                  <a16:creationId xmlns:a16="http://schemas.microsoft.com/office/drawing/2014/main" id="{5D66FCDF-D81A-4064-9184-0D3927DA266F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9" name="Ellipse 158">
              <a:extLst>
                <a:ext uri="{FF2B5EF4-FFF2-40B4-BE49-F238E27FC236}">
                  <a16:creationId xmlns:a16="http://schemas.microsoft.com/office/drawing/2014/main" id="{6F16DC88-D85E-43F6-8F0F-6E56351F109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0" name="Ellipse 159">
              <a:extLst>
                <a:ext uri="{FF2B5EF4-FFF2-40B4-BE49-F238E27FC236}">
                  <a16:creationId xmlns:a16="http://schemas.microsoft.com/office/drawing/2014/main" id="{D1B5CFFC-908E-4F27-A4D9-86132D813BB3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1" name="Ellipse 160">
              <a:extLst>
                <a:ext uri="{FF2B5EF4-FFF2-40B4-BE49-F238E27FC236}">
                  <a16:creationId xmlns:a16="http://schemas.microsoft.com/office/drawing/2014/main" id="{90274DE4-0B67-463F-B30F-838230BFBC4E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2" name="Ellipse 161">
              <a:extLst>
                <a:ext uri="{FF2B5EF4-FFF2-40B4-BE49-F238E27FC236}">
                  <a16:creationId xmlns:a16="http://schemas.microsoft.com/office/drawing/2014/main" id="{C68F967D-4847-4844-8832-39913B85A4C0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3" name="Ellipse 162">
              <a:extLst>
                <a:ext uri="{FF2B5EF4-FFF2-40B4-BE49-F238E27FC236}">
                  <a16:creationId xmlns:a16="http://schemas.microsoft.com/office/drawing/2014/main" id="{9F58F85E-4EA9-4BF7-BCC0-CA415E756581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4" name="Ellipse 163">
              <a:extLst>
                <a:ext uri="{FF2B5EF4-FFF2-40B4-BE49-F238E27FC236}">
                  <a16:creationId xmlns:a16="http://schemas.microsoft.com/office/drawing/2014/main" id="{AA914812-7556-4013-B360-70897AD6236A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5" name="Ellipse 164">
              <a:extLst>
                <a:ext uri="{FF2B5EF4-FFF2-40B4-BE49-F238E27FC236}">
                  <a16:creationId xmlns:a16="http://schemas.microsoft.com/office/drawing/2014/main" id="{1E033D8A-12A5-4766-A5BE-636DEBEC487C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009CE2A2-175A-4037-9A58-74E10669C9B9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7" name="Ellipse 166">
              <a:extLst>
                <a:ext uri="{FF2B5EF4-FFF2-40B4-BE49-F238E27FC236}">
                  <a16:creationId xmlns:a16="http://schemas.microsoft.com/office/drawing/2014/main" id="{C0201800-04C0-4191-9BB1-EF0B02853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8" name="Ellipse 167">
              <a:extLst>
                <a:ext uri="{FF2B5EF4-FFF2-40B4-BE49-F238E27FC236}">
                  <a16:creationId xmlns:a16="http://schemas.microsoft.com/office/drawing/2014/main" id="{44F820FA-AF05-4702-B2FC-9771B22B0E23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9" name="Ellipse 168">
              <a:extLst>
                <a:ext uri="{FF2B5EF4-FFF2-40B4-BE49-F238E27FC236}">
                  <a16:creationId xmlns:a16="http://schemas.microsoft.com/office/drawing/2014/main" id="{EE14C72F-304C-42FB-B68F-EE4CA67622FB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0" name="Ellipse 169">
              <a:extLst>
                <a:ext uri="{FF2B5EF4-FFF2-40B4-BE49-F238E27FC236}">
                  <a16:creationId xmlns:a16="http://schemas.microsoft.com/office/drawing/2014/main" id="{DA56768E-7190-4493-83A7-BEC34EE67586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1" name="Ellipse 170">
              <a:extLst>
                <a:ext uri="{FF2B5EF4-FFF2-40B4-BE49-F238E27FC236}">
                  <a16:creationId xmlns:a16="http://schemas.microsoft.com/office/drawing/2014/main" id="{E9FD4340-20FF-40FC-86EA-56804245D82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2" name="Ellipse 171">
              <a:extLst>
                <a:ext uri="{FF2B5EF4-FFF2-40B4-BE49-F238E27FC236}">
                  <a16:creationId xmlns:a16="http://schemas.microsoft.com/office/drawing/2014/main" id="{21B5E34F-51C3-4EDB-A7BB-6E46A33452D3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3" name="Ellipse 172">
              <a:extLst>
                <a:ext uri="{FF2B5EF4-FFF2-40B4-BE49-F238E27FC236}">
                  <a16:creationId xmlns:a16="http://schemas.microsoft.com/office/drawing/2014/main" id="{28136613-6F3B-4206-87DD-4BC84F83A563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4" name="Ellipse 173">
              <a:extLst>
                <a:ext uri="{FF2B5EF4-FFF2-40B4-BE49-F238E27FC236}">
                  <a16:creationId xmlns:a16="http://schemas.microsoft.com/office/drawing/2014/main" id="{C4954136-A41E-45F1-8A2C-7DFCD3657623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5" name="Ellipse 174">
              <a:extLst>
                <a:ext uri="{FF2B5EF4-FFF2-40B4-BE49-F238E27FC236}">
                  <a16:creationId xmlns:a16="http://schemas.microsoft.com/office/drawing/2014/main" id="{7A19EF51-C5AC-43A4-A618-ECB6DD37FE1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6" name="Ellipse 175">
              <a:extLst>
                <a:ext uri="{FF2B5EF4-FFF2-40B4-BE49-F238E27FC236}">
                  <a16:creationId xmlns:a16="http://schemas.microsoft.com/office/drawing/2014/main" id="{666002E5-893D-47D2-B89D-B8342E373F1C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7" name="Ellipse 176">
              <a:extLst>
                <a:ext uri="{FF2B5EF4-FFF2-40B4-BE49-F238E27FC236}">
                  <a16:creationId xmlns:a16="http://schemas.microsoft.com/office/drawing/2014/main" id="{8AD12DDA-034D-4BEF-A490-7BA6D30A55DB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8" name="Ellipse 177">
              <a:extLst>
                <a:ext uri="{FF2B5EF4-FFF2-40B4-BE49-F238E27FC236}">
                  <a16:creationId xmlns:a16="http://schemas.microsoft.com/office/drawing/2014/main" id="{EF0BF3B4-1742-431C-8A75-CC96BD2D5DEE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9" name="Ellipse 178">
              <a:extLst>
                <a:ext uri="{FF2B5EF4-FFF2-40B4-BE49-F238E27FC236}">
                  <a16:creationId xmlns:a16="http://schemas.microsoft.com/office/drawing/2014/main" id="{FABC2E3E-EABB-4117-8BF2-9D77C4CC582E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0" name="Ellipse 179">
              <a:extLst>
                <a:ext uri="{FF2B5EF4-FFF2-40B4-BE49-F238E27FC236}">
                  <a16:creationId xmlns:a16="http://schemas.microsoft.com/office/drawing/2014/main" id="{E659B4F2-13D3-405C-BBFE-A3F3572C77F1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1" name="Ellipse 180">
              <a:extLst>
                <a:ext uri="{FF2B5EF4-FFF2-40B4-BE49-F238E27FC236}">
                  <a16:creationId xmlns:a16="http://schemas.microsoft.com/office/drawing/2014/main" id="{B978FFBB-C291-4EB2-98BB-CB598C3500CC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2" name="Ellipse 181">
              <a:extLst>
                <a:ext uri="{FF2B5EF4-FFF2-40B4-BE49-F238E27FC236}">
                  <a16:creationId xmlns:a16="http://schemas.microsoft.com/office/drawing/2014/main" id="{3FB4A348-A1D2-4B84-9B29-4B099B38D97B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3" name="Ellipse 182">
              <a:extLst>
                <a:ext uri="{FF2B5EF4-FFF2-40B4-BE49-F238E27FC236}">
                  <a16:creationId xmlns:a16="http://schemas.microsoft.com/office/drawing/2014/main" id="{E5FFDE03-6E31-4027-B398-2DC1624A6E00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4" name="Ellipse 183">
              <a:extLst>
                <a:ext uri="{FF2B5EF4-FFF2-40B4-BE49-F238E27FC236}">
                  <a16:creationId xmlns:a16="http://schemas.microsoft.com/office/drawing/2014/main" id="{A2FAD348-C991-422C-AAB8-2AD9C442E329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Ellipse 184">
              <a:extLst>
                <a:ext uri="{FF2B5EF4-FFF2-40B4-BE49-F238E27FC236}">
                  <a16:creationId xmlns:a16="http://schemas.microsoft.com/office/drawing/2014/main" id="{4B0E6AF2-4511-4A24-B749-86E583F46332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Ellipse 185">
              <a:extLst>
                <a:ext uri="{FF2B5EF4-FFF2-40B4-BE49-F238E27FC236}">
                  <a16:creationId xmlns:a16="http://schemas.microsoft.com/office/drawing/2014/main" id="{95D366CF-3B60-4EEF-93B8-AB091AB6BDC9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Ellipse 186">
              <a:extLst>
                <a:ext uri="{FF2B5EF4-FFF2-40B4-BE49-F238E27FC236}">
                  <a16:creationId xmlns:a16="http://schemas.microsoft.com/office/drawing/2014/main" id="{966077F4-1C2A-4F97-B162-3FCD08516CA9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8" name="Ellipse 187">
              <a:extLst>
                <a:ext uri="{FF2B5EF4-FFF2-40B4-BE49-F238E27FC236}">
                  <a16:creationId xmlns:a16="http://schemas.microsoft.com/office/drawing/2014/main" id="{A259A6CB-408B-4281-AA7B-6D8A68916FF5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9" name="Ellipse 188">
              <a:extLst>
                <a:ext uri="{FF2B5EF4-FFF2-40B4-BE49-F238E27FC236}">
                  <a16:creationId xmlns:a16="http://schemas.microsoft.com/office/drawing/2014/main" id="{E102415F-31BD-4420-B0DB-E738257E6B47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Ellipse 189">
              <a:extLst>
                <a:ext uri="{FF2B5EF4-FFF2-40B4-BE49-F238E27FC236}">
                  <a16:creationId xmlns:a16="http://schemas.microsoft.com/office/drawing/2014/main" id="{7E05662D-6903-48BE-9A34-65B66433F253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Ellipse 190">
              <a:extLst>
                <a:ext uri="{FF2B5EF4-FFF2-40B4-BE49-F238E27FC236}">
                  <a16:creationId xmlns:a16="http://schemas.microsoft.com/office/drawing/2014/main" id="{19CEB678-7AB7-43A8-90AC-8E582C14C54A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Ellipse 191">
              <a:extLst>
                <a:ext uri="{FF2B5EF4-FFF2-40B4-BE49-F238E27FC236}">
                  <a16:creationId xmlns:a16="http://schemas.microsoft.com/office/drawing/2014/main" id="{43C5E127-42B1-493B-B352-6E868C0D36F5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3" name="Ellipse 192">
              <a:extLst>
                <a:ext uri="{FF2B5EF4-FFF2-40B4-BE49-F238E27FC236}">
                  <a16:creationId xmlns:a16="http://schemas.microsoft.com/office/drawing/2014/main" id="{87A6E289-1B1F-4802-9962-7342E8EB8E02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4" name="Ellipse 193">
              <a:extLst>
                <a:ext uri="{FF2B5EF4-FFF2-40B4-BE49-F238E27FC236}">
                  <a16:creationId xmlns:a16="http://schemas.microsoft.com/office/drawing/2014/main" id="{5B907C7B-26D0-45DA-9D74-AE0ED5CD167C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Ellipse 194">
              <a:extLst>
                <a:ext uri="{FF2B5EF4-FFF2-40B4-BE49-F238E27FC236}">
                  <a16:creationId xmlns:a16="http://schemas.microsoft.com/office/drawing/2014/main" id="{B1E6FE5B-D01C-4DAB-9C1F-C27FD0990848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Ellipse 195">
              <a:extLst>
                <a:ext uri="{FF2B5EF4-FFF2-40B4-BE49-F238E27FC236}">
                  <a16:creationId xmlns:a16="http://schemas.microsoft.com/office/drawing/2014/main" id="{840A2D00-998A-4864-8B0C-B2A950D71D5F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Ellipse 196">
              <a:extLst>
                <a:ext uri="{FF2B5EF4-FFF2-40B4-BE49-F238E27FC236}">
                  <a16:creationId xmlns:a16="http://schemas.microsoft.com/office/drawing/2014/main" id="{2FFF1963-3C33-4EEC-872E-C19209608780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8" name="Ellipse 197">
              <a:extLst>
                <a:ext uri="{FF2B5EF4-FFF2-40B4-BE49-F238E27FC236}">
                  <a16:creationId xmlns:a16="http://schemas.microsoft.com/office/drawing/2014/main" id="{F2E7E3F3-6678-4224-BEF5-4BE33266F8D7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9" name="Ellipse 198">
              <a:extLst>
                <a:ext uri="{FF2B5EF4-FFF2-40B4-BE49-F238E27FC236}">
                  <a16:creationId xmlns:a16="http://schemas.microsoft.com/office/drawing/2014/main" id="{6ECA8CDE-8EA1-4170-9F4F-14513063EE45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0" name="Ellipse 199">
              <a:extLst>
                <a:ext uri="{FF2B5EF4-FFF2-40B4-BE49-F238E27FC236}">
                  <a16:creationId xmlns:a16="http://schemas.microsoft.com/office/drawing/2014/main" id="{F268A71E-3E90-45A6-8747-7F52B7ABC735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1" name="Ellipse 200">
              <a:extLst>
                <a:ext uri="{FF2B5EF4-FFF2-40B4-BE49-F238E27FC236}">
                  <a16:creationId xmlns:a16="http://schemas.microsoft.com/office/drawing/2014/main" id="{27660511-4F0C-4290-8D47-50C80564D32E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2" name="Ellipse 201">
              <a:extLst>
                <a:ext uri="{FF2B5EF4-FFF2-40B4-BE49-F238E27FC236}">
                  <a16:creationId xmlns:a16="http://schemas.microsoft.com/office/drawing/2014/main" id="{5B744CAD-4D0E-4A27-822B-D26350686129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3" name="Ellipse 202">
              <a:extLst>
                <a:ext uri="{FF2B5EF4-FFF2-40B4-BE49-F238E27FC236}">
                  <a16:creationId xmlns:a16="http://schemas.microsoft.com/office/drawing/2014/main" id="{94CB4FF8-9FD8-42B0-8196-C8FBB7516BA4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4" name="Ellipse 203">
              <a:extLst>
                <a:ext uri="{FF2B5EF4-FFF2-40B4-BE49-F238E27FC236}">
                  <a16:creationId xmlns:a16="http://schemas.microsoft.com/office/drawing/2014/main" id="{84EF91F4-51AC-45D7-8EBF-0A353104E163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5" name="Gruppieren 204">
            <a:extLst>
              <a:ext uri="{FF2B5EF4-FFF2-40B4-BE49-F238E27FC236}">
                <a16:creationId xmlns:a16="http://schemas.microsoft.com/office/drawing/2014/main" id="{633DE753-6E07-416B-BA83-593136FA6866}"/>
              </a:ext>
            </a:extLst>
          </p:cNvPr>
          <p:cNvGrpSpPr/>
          <p:nvPr/>
        </p:nvGrpSpPr>
        <p:grpSpPr>
          <a:xfrm>
            <a:off x="4748063" y="1625600"/>
            <a:ext cx="2900715" cy="2628900"/>
            <a:chOff x="2998425" y="1365250"/>
            <a:chExt cx="2900715" cy="2628900"/>
          </a:xfrm>
        </p:grpSpPr>
        <p:sp>
          <p:nvSpPr>
            <p:cNvPr id="206" name="Ellipse 205">
              <a:extLst>
                <a:ext uri="{FF2B5EF4-FFF2-40B4-BE49-F238E27FC236}">
                  <a16:creationId xmlns:a16="http://schemas.microsoft.com/office/drawing/2014/main" id="{A1AD7876-93CE-4A87-A8AA-7763D528E332}"/>
                </a:ext>
              </a:extLst>
            </p:cNvPr>
            <p:cNvSpPr/>
            <p:nvPr/>
          </p:nvSpPr>
          <p:spPr>
            <a:xfrm>
              <a:off x="299842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7" name="Ellipse 206">
              <a:extLst>
                <a:ext uri="{FF2B5EF4-FFF2-40B4-BE49-F238E27FC236}">
                  <a16:creationId xmlns:a16="http://schemas.microsoft.com/office/drawing/2014/main" id="{C7B1B15E-CCE4-46F6-A5CD-9B5D4594E054}"/>
                </a:ext>
              </a:extLst>
            </p:cNvPr>
            <p:cNvSpPr/>
            <p:nvPr/>
          </p:nvSpPr>
          <p:spPr>
            <a:xfrm>
              <a:off x="3207975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8" name="Ellipse 207">
              <a:extLst>
                <a:ext uri="{FF2B5EF4-FFF2-40B4-BE49-F238E27FC236}">
                  <a16:creationId xmlns:a16="http://schemas.microsoft.com/office/drawing/2014/main" id="{5010B140-9D98-4A57-9FFF-DA37B0EDA9EA}"/>
                </a:ext>
              </a:extLst>
            </p:cNvPr>
            <p:cNvSpPr/>
            <p:nvPr/>
          </p:nvSpPr>
          <p:spPr>
            <a:xfrm>
              <a:off x="34187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9" name="Ellipse 208">
              <a:extLst>
                <a:ext uri="{FF2B5EF4-FFF2-40B4-BE49-F238E27FC236}">
                  <a16:creationId xmlns:a16="http://schemas.microsoft.com/office/drawing/2014/main" id="{6976A380-F9E0-40D9-BF20-457F93DFB987}"/>
                </a:ext>
              </a:extLst>
            </p:cNvPr>
            <p:cNvSpPr/>
            <p:nvPr/>
          </p:nvSpPr>
          <p:spPr>
            <a:xfrm>
              <a:off x="36371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0" name="Ellipse 209">
              <a:extLst>
                <a:ext uri="{FF2B5EF4-FFF2-40B4-BE49-F238E27FC236}">
                  <a16:creationId xmlns:a16="http://schemas.microsoft.com/office/drawing/2014/main" id="{5FC5DEAC-C306-44F2-8D47-495543345FBD}"/>
                </a:ext>
              </a:extLst>
            </p:cNvPr>
            <p:cNvSpPr/>
            <p:nvPr/>
          </p:nvSpPr>
          <p:spPr>
            <a:xfrm>
              <a:off x="38554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1" name="Ellipse 210">
              <a:extLst>
                <a:ext uri="{FF2B5EF4-FFF2-40B4-BE49-F238E27FC236}">
                  <a16:creationId xmlns:a16="http://schemas.microsoft.com/office/drawing/2014/main" id="{E8BA51EB-1DED-4A4B-BE10-4FE7D82FF563}"/>
                </a:ext>
              </a:extLst>
            </p:cNvPr>
            <p:cNvSpPr/>
            <p:nvPr/>
          </p:nvSpPr>
          <p:spPr>
            <a:xfrm>
              <a:off x="40738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2" name="Ellipse 211">
              <a:extLst>
                <a:ext uri="{FF2B5EF4-FFF2-40B4-BE49-F238E27FC236}">
                  <a16:creationId xmlns:a16="http://schemas.microsoft.com/office/drawing/2014/main" id="{66081B93-B829-4E5D-937A-821A4CC0CA6C}"/>
                </a:ext>
              </a:extLst>
            </p:cNvPr>
            <p:cNvSpPr/>
            <p:nvPr/>
          </p:nvSpPr>
          <p:spPr>
            <a:xfrm>
              <a:off x="429215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3" name="Ellipse 212">
              <a:extLst>
                <a:ext uri="{FF2B5EF4-FFF2-40B4-BE49-F238E27FC236}">
                  <a16:creationId xmlns:a16="http://schemas.microsoft.com/office/drawing/2014/main" id="{68480163-D02C-4F7F-A2BB-7199FE2C0F5A}"/>
                </a:ext>
              </a:extLst>
            </p:cNvPr>
            <p:cNvSpPr/>
            <p:nvPr/>
          </p:nvSpPr>
          <p:spPr>
            <a:xfrm>
              <a:off x="451050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4" name="Ellipse 213">
              <a:extLst>
                <a:ext uri="{FF2B5EF4-FFF2-40B4-BE49-F238E27FC236}">
                  <a16:creationId xmlns:a16="http://schemas.microsoft.com/office/drawing/2014/main" id="{AD5A5AB7-B12A-4E71-B61D-AA8BAC68A85D}"/>
                </a:ext>
              </a:extLst>
            </p:cNvPr>
            <p:cNvSpPr/>
            <p:nvPr/>
          </p:nvSpPr>
          <p:spPr>
            <a:xfrm>
              <a:off x="4728027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5" name="Ellipse 214">
              <a:extLst>
                <a:ext uri="{FF2B5EF4-FFF2-40B4-BE49-F238E27FC236}">
                  <a16:creationId xmlns:a16="http://schemas.microsoft.com/office/drawing/2014/main" id="{11860D11-EB6E-472A-B612-C1EC2CEEB098}"/>
                </a:ext>
              </a:extLst>
            </p:cNvPr>
            <p:cNvSpPr/>
            <p:nvPr/>
          </p:nvSpPr>
          <p:spPr>
            <a:xfrm>
              <a:off x="4945554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6" name="Ellipse 215">
              <a:extLst>
                <a:ext uri="{FF2B5EF4-FFF2-40B4-BE49-F238E27FC236}">
                  <a16:creationId xmlns:a16="http://schemas.microsoft.com/office/drawing/2014/main" id="{01A6145C-008A-48CA-A835-080677DF4976}"/>
                </a:ext>
              </a:extLst>
            </p:cNvPr>
            <p:cNvSpPr/>
            <p:nvPr/>
          </p:nvSpPr>
          <p:spPr>
            <a:xfrm>
              <a:off x="5163081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7" name="Ellipse 216">
              <a:extLst>
                <a:ext uri="{FF2B5EF4-FFF2-40B4-BE49-F238E27FC236}">
                  <a16:creationId xmlns:a16="http://schemas.microsoft.com/office/drawing/2014/main" id="{A600C8A2-8299-4748-B835-FD4C73D2DBAD}"/>
                </a:ext>
              </a:extLst>
            </p:cNvPr>
            <p:cNvSpPr/>
            <p:nvPr/>
          </p:nvSpPr>
          <p:spPr>
            <a:xfrm>
              <a:off x="5381248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8" name="Ellipse 217">
              <a:extLst>
                <a:ext uri="{FF2B5EF4-FFF2-40B4-BE49-F238E27FC236}">
                  <a16:creationId xmlns:a16="http://schemas.microsoft.com/office/drawing/2014/main" id="{31B19006-D7D7-49BB-A821-7FC665DFD37F}"/>
                </a:ext>
              </a:extLst>
            </p:cNvPr>
            <p:cNvSpPr/>
            <p:nvPr/>
          </p:nvSpPr>
          <p:spPr>
            <a:xfrm>
              <a:off x="5594263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9" name="Ellipse 218">
              <a:extLst>
                <a:ext uri="{FF2B5EF4-FFF2-40B4-BE49-F238E27FC236}">
                  <a16:creationId xmlns:a16="http://schemas.microsoft.com/office/drawing/2014/main" id="{6BF5C340-3D80-4C6E-B1FF-2AB4E77EA2ED}"/>
                </a:ext>
              </a:extLst>
            </p:cNvPr>
            <p:cNvSpPr/>
            <p:nvPr/>
          </p:nvSpPr>
          <p:spPr>
            <a:xfrm>
              <a:off x="5809760" y="13652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0" name="Ellipse 219">
              <a:extLst>
                <a:ext uri="{FF2B5EF4-FFF2-40B4-BE49-F238E27FC236}">
                  <a16:creationId xmlns:a16="http://schemas.microsoft.com/office/drawing/2014/main" id="{1B8B91C7-1C63-42D1-8E6D-8CBAB7EDEFB3}"/>
                </a:ext>
              </a:extLst>
            </p:cNvPr>
            <p:cNvSpPr/>
            <p:nvPr/>
          </p:nvSpPr>
          <p:spPr>
            <a:xfrm>
              <a:off x="299842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1" name="Ellipse 220">
              <a:extLst>
                <a:ext uri="{FF2B5EF4-FFF2-40B4-BE49-F238E27FC236}">
                  <a16:creationId xmlns:a16="http://schemas.microsoft.com/office/drawing/2014/main" id="{729C67DC-4104-48B0-8311-F6C05CAC8229}"/>
                </a:ext>
              </a:extLst>
            </p:cNvPr>
            <p:cNvSpPr/>
            <p:nvPr/>
          </p:nvSpPr>
          <p:spPr>
            <a:xfrm>
              <a:off x="3207975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Ellipse 221">
              <a:extLst>
                <a:ext uri="{FF2B5EF4-FFF2-40B4-BE49-F238E27FC236}">
                  <a16:creationId xmlns:a16="http://schemas.microsoft.com/office/drawing/2014/main" id="{3248F4D3-0200-4744-BED5-2AB608747A2D}"/>
                </a:ext>
              </a:extLst>
            </p:cNvPr>
            <p:cNvSpPr/>
            <p:nvPr/>
          </p:nvSpPr>
          <p:spPr>
            <a:xfrm>
              <a:off x="34187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3" name="Ellipse 222">
              <a:extLst>
                <a:ext uri="{FF2B5EF4-FFF2-40B4-BE49-F238E27FC236}">
                  <a16:creationId xmlns:a16="http://schemas.microsoft.com/office/drawing/2014/main" id="{DA5BCF53-8593-465D-AEC1-21C95B4F250D}"/>
                </a:ext>
              </a:extLst>
            </p:cNvPr>
            <p:cNvSpPr/>
            <p:nvPr/>
          </p:nvSpPr>
          <p:spPr>
            <a:xfrm>
              <a:off x="36371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4" name="Ellipse 223">
              <a:extLst>
                <a:ext uri="{FF2B5EF4-FFF2-40B4-BE49-F238E27FC236}">
                  <a16:creationId xmlns:a16="http://schemas.microsoft.com/office/drawing/2014/main" id="{008215C6-2F4F-43E9-BE8A-F715E39486B6}"/>
                </a:ext>
              </a:extLst>
            </p:cNvPr>
            <p:cNvSpPr/>
            <p:nvPr/>
          </p:nvSpPr>
          <p:spPr>
            <a:xfrm>
              <a:off x="38554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" name="Ellipse 224">
              <a:extLst>
                <a:ext uri="{FF2B5EF4-FFF2-40B4-BE49-F238E27FC236}">
                  <a16:creationId xmlns:a16="http://schemas.microsoft.com/office/drawing/2014/main" id="{90A8C4A0-284B-44D3-823F-CE7265FEEBA9}"/>
                </a:ext>
              </a:extLst>
            </p:cNvPr>
            <p:cNvSpPr/>
            <p:nvPr/>
          </p:nvSpPr>
          <p:spPr>
            <a:xfrm>
              <a:off x="40738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" name="Ellipse 225">
              <a:extLst>
                <a:ext uri="{FF2B5EF4-FFF2-40B4-BE49-F238E27FC236}">
                  <a16:creationId xmlns:a16="http://schemas.microsoft.com/office/drawing/2014/main" id="{9F2B9433-5247-40FD-A5C5-8B35983B8DAE}"/>
                </a:ext>
              </a:extLst>
            </p:cNvPr>
            <p:cNvSpPr/>
            <p:nvPr/>
          </p:nvSpPr>
          <p:spPr>
            <a:xfrm>
              <a:off x="429215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7" name="Ellipse 226">
              <a:extLst>
                <a:ext uri="{FF2B5EF4-FFF2-40B4-BE49-F238E27FC236}">
                  <a16:creationId xmlns:a16="http://schemas.microsoft.com/office/drawing/2014/main" id="{1CE95C68-38D4-409F-BD94-5A4CC231C66C}"/>
                </a:ext>
              </a:extLst>
            </p:cNvPr>
            <p:cNvSpPr/>
            <p:nvPr/>
          </p:nvSpPr>
          <p:spPr>
            <a:xfrm>
              <a:off x="451050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8" name="Ellipse 227">
              <a:extLst>
                <a:ext uri="{FF2B5EF4-FFF2-40B4-BE49-F238E27FC236}">
                  <a16:creationId xmlns:a16="http://schemas.microsoft.com/office/drawing/2014/main" id="{9E107C98-7B8A-440D-BADB-4FC04EA509F5}"/>
                </a:ext>
              </a:extLst>
            </p:cNvPr>
            <p:cNvSpPr/>
            <p:nvPr/>
          </p:nvSpPr>
          <p:spPr>
            <a:xfrm>
              <a:off x="4728027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" name="Ellipse 228">
              <a:extLst>
                <a:ext uri="{FF2B5EF4-FFF2-40B4-BE49-F238E27FC236}">
                  <a16:creationId xmlns:a16="http://schemas.microsoft.com/office/drawing/2014/main" id="{84034A6F-A568-4A5A-BFA3-05112258B35A}"/>
                </a:ext>
              </a:extLst>
            </p:cNvPr>
            <p:cNvSpPr/>
            <p:nvPr/>
          </p:nvSpPr>
          <p:spPr>
            <a:xfrm>
              <a:off x="4945554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" name="Ellipse 229">
              <a:extLst>
                <a:ext uri="{FF2B5EF4-FFF2-40B4-BE49-F238E27FC236}">
                  <a16:creationId xmlns:a16="http://schemas.microsoft.com/office/drawing/2014/main" id="{59602F0A-CBAC-4C32-941E-CBCDD7CBF8D7}"/>
                </a:ext>
              </a:extLst>
            </p:cNvPr>
            <p:cNvSpPr/>
            <p:nvPr/>
          </p:nvSpPr>
          <p:spPr>
            <a:xfrm>
              <a:off x="5163081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" name="Ellipse 230">
              <a:extLst>
                <a:ext uri="{FF2B5EF4-FFF2-40B4-BE49-F238E27FC236}">
                  <a16:creationId xmlns:a16="http://schemas.microsoft.com/office/drawing/2014/main" id="{9BA9AE8B-2376-495F-9876-A3F086E4E205}"/>
                </a:ext>
              </a:extLst>
            </p:cNvPr>
            <p:cNvSpPr/>
            <p:nvPr/>
          </p:nvSpPr>
          <p:spPr>
            <a:xfrm>
              <a:off x="5381248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" name="Ellipse 231">
              <a:extLst>
                <a:ext uri="{FF2B5EF4-FFF2-40B4-BE49-F238E27FC236}">
                  <a16:creationId xmlns:a16="http://schemas.microsoft.com/office/drawing/2014/main" id="{169E4427-769B-4E75-852D-F08319899BAE}"/>
                </a:ext>
              </a:extLst>
            </p:cNvPr>
            <p:cNvSpPr/>
            <p:nvPr/>
          </p:nvSpPr>
          <p:spPr>
            <a:xfrm>
              <a:off x="5594263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" name="Ellipse 232">
              <a:extLst>
                <a:ext uri="{FF2B5EF4-FFF2-40B4-BE49-F238E27FC236}">
                  <a16:creationId xmlns:a16="http://schemas.microsoft.com/office/drawing/2014/main" id="{F9739A3B-7BC0-43C3-A0C9-E7565B77A327}"/>
                </a:ext>
              </a:extLst>
            </p:cNvPr>
            <p:cNvSpPr/>
            <p:nvPr/>
          </p:nvSpPr>
          <p:spPr>
            <a:xfrm>
              <a:off x="5809760" y="15621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" name="Ellipse 233">
              <a:extLst>
                <a:ext uri="{FF2B5EF4-FFF2-40B4-BE49-F238E27FC236}">
                  <a16:creationId xmlns:a16="http://schemas.microsoft.com/office/drawing/2014/main" id="{B21D05D0-2F83-46B9-9FA0-DC80AB33B59A}"/>
                </a:ext>
              </a:extLst>
            </p:cNvPr>
            <p:cNvSpPr/>
            <p:nvPr/>
          </p:nvSpPr>
          <p:spPr>
            <a:xfrm>
              <a:off x="299842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" name="Ellipse 234">
              <a:extLst>
                <a:ext uri="{FF2B5EF4-FFF2-40B4-BE49-F238E27FC236}">
                  <a16:creationId xmlns:a16="http://schemas.microsoft.com/office/drawing/2014/main" id="{D153A196-851B-4FB5-8D96-4C5B45EDA1D8}"/>
                </a:ext>
              </a:extLst>
            </p:cNvPr>
            <p:cNvSpPr/>
            <p:nvPr/>
          </p:nvSpPr>
          <p:spPr>
            <a:xfrm>
              <a:off x="3207975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6" name="Ellipse 235">
              <a:extLst>
                <a:ext uri="{FF2B5EF4-FFF2-40B4-BE49-F238E27FC236}">
                  <a16:creationId xmlns:a16="http://schemas.microsoft.com/office/drawing/2014/main" id="{D0FE675A-7CC4-41F7-9E33-D79CAD140659}"/>
                </a:ext>
              </a:extLst>
            </p:cNvPr>
            <p:cNvSpPr/>
            <p:nvPr/>
          </p:nvSpPr>
          <p:spPr>
            <a:xfrm>
              <a:off x="34187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7" name="Ellipse 236">
              <a:extLst>
                <a:ext uri="{FF2B5EF4-FFF2-40B4-BE49-F238E27FC236}">
                  <a16:creationId xmlns:a16="http://schemas.microsoft.com/office/drawing/2014/main" id="{40F4DAA3-DEE1-4B85-A859-FDAE41880339}"/>
                </a:ext>
              </a:extLst>
            </p:cNvPr>
            <p:cNvSpPr/>
            <p:nvPr/>
          </p:nvSpPr>
          <p:spPr>
            <a:xfrm>
              <a:off x="36371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" name="Ellipse 237">
              <a:extLst>
                <a:ext uri="{FF2B5EF4-FFF2-40B4-BE49-F238E27FC236}">
                  <a16:creationId xmlns:a16="http://schemas.microsoft.com/office/drawing/2014/main" id="{8B80F9B4-ACDA-4928-9955-69A1244CFB97}"/>
                </a:ext>
              </a:extLst>
            </p:cNvPr>
            <p:cNvSpPr/>
            <p:nvPr/>
          </p:nvSpPr>
          <p:spPr>
            <a:xfrm>
              <a:off x="38554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" name="Ellipse 238">
              <a:extLst>
                <a:ext uri="{FF2B5EF4-FFF2-40B4-BE49-F238E27FC236}">
                  <a16:creationId xmlns:a16="http://schemas.microsoft.com/office/drawing/2014/main" id="{3A3A3271-3F71-4346-BA4E-5880C0234773}"/>
                </a:ext>
              </a:extLst>
            </p:cNvPr>
            <p:cNvSpPr/>
            <p:nvPr/>
          </p:nvSpPr>
          <p:spPr>
            <a:xfrm>
              <a:off x="40738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0" name="Ellipse 239">
              <a:extLst>
                <a:ext uri="{FF2B5EF4-FFF2-40B4-BE49-F238E27FC236}">
                  <a16:creationId xmlns:a16="http://schemas.microsoft.com/office/drawing/2014/main" id="{0E5B1ED6-D955-4BE7-B7CD-13AF78CE117A}"/>
                </a:ext>
              </a:extLst>
            </p:cNvPr>
            <p:cNvSpPr/>
            <p:nvPr/>
          </p:nvSpPr>
          <p:spPr>
            <a:xfrm>
              <a:off x="429215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1" name="Ellipse 240">
              <a:extLst>
                <a:ext uri="{FF2B5EF4-FFF2-40B4-BE49-F238E27FC236}">
                  <a16:creationId xmlns:a16="http://schemas.microsoft.com/office/drawing/2014/main" id="{4B56BB66-9529-4CBC-83D0-B9FCC04B1376}"/>
                </a:ext>
              </a:extLst>
            </p:cNvPr>
            <p:cNvSpPr/>
            <p:nvPr/>
          </p:nvSpPr>
          <p:spPr>
            <a:xfrm>
              <a:off x="451050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2" name="Ellipse 241">
              <a:extLst>
                <a:ext uri="{FF2B5EF4-FFF2-40B4-BE49-F238E27FC236}">
                  <a16:creationId xmlns:a16="http://schemas.microsoft.com/office/drawing/2014/main" id="{B6054B40-0195-4A8B-BBAD-A735E12E65F7}"/>
                </a:ext>
              </a:extLst>
            </p:cNvPr>
            <p:cNvSpPr/>
            <p:nvPr/>
          </p:nvSpPr>
          <p:spPr>
            <a:xfrm>
              <a:off x="4728027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3" name="Ellipse 242">
              <a:extLst>
                <a:ext uri="{FF2B5EF4-FFF2-40B4-BE49-F238E27FC236}">
                  <a16:creationId xmlns:a16="http://schemas.microsoft.com/office/drawing/2014/main" id="{34925F3C-B85F-43DE-8314-05CD58EF1E75}"/>
                </a:ext>
              </a:extLst>
            </p:cNvPr>
            <p:cNvSpPr/>
            <p:nvPr/>
          </p:nvSpPr>
          <p:spPr>
            <a:xfrm>
              <a:off x="4945554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4" name="Ellipse 243">
              <a:extLst>
                <a:ext uri="{FF2B5EF4-FFF2-40B4-BE49-F238E27FC236}">
                  <a16:creationId xmlns:a16="http://schemas.microsoft.com/office/drawing/2014/main" id="{318E2183-446A-4E29-AD73-9A7BAD55E1EA}"/>
                </a:ext>
              </a:extLst>
            </p:cNvPr>
            <p:cNvSpPr/>
            <p:nvPr/>
          </p:nvSpPr>
          <p:spPr>
            <a:xfrm>
              <a:off x="5163081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5" name="Ellipse 244">
              <a:extLst>
                <a:ext uri="{FF2B5EF4-FFF2-40B4-BE49-F238E27FC236}">
                  <a16:creationId xmlns:a16="http://schemas.microsoft.com/office/drawing/2014/main" id="{54FA05C5-9785-4422-8238-5667794984A3}"/>
                </a:ext>
              </a:extLst>
            </p:cNvPr>
            <p:cNvSpPr/>
            <p:nvPr/>
          </p:nvSpPr>
          <p:spPr>
            <a:xfrm>
              <a:off x="5381248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6" name="Ellipse 245">
              <a:extLst>
                <a:ext uri="{FF2B5EF4-FFF2-40B4-BE49-F238E27FC236}">
                  <a16:creationId xmlns:a16="http://schemas.microsoft.com/office/drawing/2014/main" id="{5145730B-5971-47F0-818E-0834ED72762F}"/>
                </a:ext>
              </a:extLst>
            </p:cNvPr>
            <p:cNvSpPr/>
            <p:nvPr/>
          </p:nvSpPr>
          <p:spPr>
            <a:xfrm>
              <a:off x="5594263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7" name="Ellipse 246">
              <a:extLst>
                <a:ext uri="{FF2B5EF4-FFF2-40B4-BE49-F238E27FC236}">
                  <a16:creationId xmlns:a16="http://schemas.microsoft.com/office/drawing/2014/main" id="{C37258F6-2D27-456F-9315-00DF1FF42047}"/>
                </a:ext>
              </a:extLst>
            </p:cNvPr>
            <p:cNvSpPr/>
            <p:nvPr/>
          </p:nvSpPr>
          <p:spPr>
            <a:xfrm>
              <a:off x="5809760" y="17589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8" name="Ellipse 247">
              <a:extLst>
                <a:ext uri="{FF2B5EF4-FFF2-40B4-BE49-F238E27FC236}">
                  <a16:creationId xmlns:a16="http://schemas.microsoft.com/office/drawing/2014/main" id="{1E4E1E9C-5EDC-4D7D-B866-CE0BB74BC986}"/>
                </a:ext>
              </a:extLst>
            </p:cNvPr>
            <p:cNvSpPr/>
            <p:nvPr/>
          </p:nvSpPr>
          <p:spPr>
            <a:xfrm>
              <a:off x="300525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9" name="Ellipse 248">
              <a:extLst>
                <a:ext uri="{FF2B5EF4-FFF2-40B4-BE49-F238E27FC236}">
                  <a16:creationId xmlns:a16="http://schemas.microsoft.com/office/drawing/2014/main" id="{D9B75C14-812F-4B40-84CB-3484BF31C823}"/>
                </a:ext>
              </a:extLst>
            </p:cNvPr>
            <p:cNvSpPr/>
            <p:nvPr/>
          </p:nvSpPr>
          <p:spPr>
            <a:xfrm>
              <a:off x="3214805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0" name="Ellipse 249">
              <a:extLst>
                <a:ext uri="{FF2B5EF4-FFF2-40B4-BE49-F238E27FC236}">
                  <a16:creationId xmlns:a16="http://schemas.microsoft.com/office/drawing/2014/main" id="{EA992A6C-D3FC-4E2B-A153-EACE0FA36CED}"/>
                </a:ext>
              </a:extLst>
            </p:cNvPr>
            <p:cNvSpPr/>
            <p:nvPr/>
          </p:nvSpPr>
          <p:spPr>
            <a:xfrm>
              <a:off x="34255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1" name="Ellipse 250">
              <a:extLst>
                <a:ext uri="{FF2B5EF4-FFF2-40B4-BE49-F238E27FC236}">
                  <a16:creationId xmlns:a16="http://schemas.microsoft.com/office/drawing/2014/main" id="{21C72B90-C6AD-4003-8D5C-855A84BD08E5}"/>
                </a:ext>
              </a:extLst>
            </p:cNvPr>
            <p:cNvSpPr/>
            <p:nvPr/>
          </p:nvSpPr>
          <p:spPr>
            <a:xfrm>
              <a:off x="36439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2" name="Ellipse 251">
              <a:extLst>
                <a:ext uri="{FF2B5EF4-FFF2-40B4-BE49-F238E27FC236}">
                  <a16:creationId xmlns:a16="http://schemas.microsoft.com/office/drawing/2014/main" id="{00004F5D-90C0-4110-A85C-0550284BBB00}"/>
                </a:ext>
              </a:extLst>
            </p:cNvPr>
            <p:cNvSpPr/>
            <p:nvPr/>
          </p:nvSpPr>
          <p:spPr>
            <a:xfrm>
              <a:off x="38622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3" name="Ellipse 252">
              <a:extLst>
                <a:ext uri="{FF2B5EF4-FFF2-40B4-BE49-F238E27FC236}">
                  <a16:creationId xmlns:a16="http://schemas.microsoft.com/office/drawing/2014/main" id="{9DA0BB50-0A43-439A-BF83-A2AF8C46FC7A}"/>
                </a:ext>
              </a:extLst>
            </p:cNvPr>
            <p:cNvSpPr/>
            <p:nvPr/>
          </p:nvSpPr>
          <p:spPr>
            <a:xfrm>
              <a:off x="40806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4" name="Ellipse 253">
              <a:extLst>
                <a:ext uri="{FF2B5EF4-FFF2-40B4-BE49-F238E27FC236}">
                  <a16:creationId xmlns:a16="http://schemas.microsoft.com/office/drawing/2014/main" id="{954D198A-5A3E-4435-9501-678C65199F08}"/>
                </a:ext>
              </a:extLst>
            </p:cNvPr>
            <p:cNvSpPr/>
            <p:nvPr/>
          </p:nvSpPr>
          <p:spPr>
            <a:xfrm>
              <a:off x="429898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5" name="Ellipse 254">
              <a:extLst>
                <a:ext uri="{FF2B5EF4-FFF2-40B4-BE49-F238E27FC236}">
                  <a16:creationId xmlns:a16="http://schemas.microsoft.com/office/drawing/2014/main" id="{D30086F7-B64F-4E56-830C-05613839771D}"/>
                </a:ext>
              </a:extLst>
            </p:cNvPr>
            <p:cNvSpPr/>
            <p:nvPr/>
          </p:nvSpPr>
          <p:spPr>
            <a:xfrm>
              <a:off x="451733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6" name="Ellipse 255">
              <a:extLst>
                <a:ext uri="{FF2B5EF4-FFF2-40B4-BE49-F238E27FC236}">
                  <a16:creationId xmlns:a16="http://schemas.microsoft.com/office/drawing/2014/main" id="{687613E1-EEE8-49BF-A584-07DFB0AE4EB9}"/>
                </a:ext>
              </a:extLst>
            </p:cNvPr>
            <p:cNvSpPr/>
            <p:nvPr/>
          </p:nvSpPr>
          <p:spPr>
            <a:xfrm>
              <a:off x="4734857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7" name="Ellipse 256">
              <a:extLst>
                <a:ext uri="{FF2B5EF4-FFF2-40B4-BE49-F238E27FC236}">
                  <a16:creationId xmlns:a16="http://schemas.microsoft.com/office/drawing/2014/main" id="{D5BF21D0-5D46-4C08-AD01-083C4F5CD8EE}"/>
                </a:ext>
              </a:extLst>
            </p:cNvPr>
            <p:cNvSpPr/>
            <p:nvPr/>
          </p:nvSpPr>
          <p:spPr>
            <a:xfrm>
              <a:off x="4952384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8" name="Ellipse 257">
              <a:extLst>
                <a:ext uri="{FF2B5EF4-FFF2-40B4-BE49-F238E27FC236}">
                  <a16:creationId xmlns:a16="http://schemas.microsoft.com/office/drawing/2014/main" id="{312AEC38-4506-4465-A6CC-BB8107164944}"/>
                </a:ext>
              </a:extLst>
            </p:cNvPr>
            <p:cNvSpPr/>
            <p:nvPr/>
          </p:nvSpPr>
          <p:spPr>
            <a:xfrm>
              <a:off x="5169911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9" name="Ellipse 258">
              <a:extLst>
                <a:ext uri="{FF2B5EF4-FFF2-40B4-BE49-F238E27FC236}">
                  <a16:creationId xmlns:a16="http://schemas.microsoft.com/office/drawing/2014/main" id="{3683555F-A574-4A37-9759-2239017155DA}"/>
                </a:ext>
              </a:extLst>
            </p:cNvPr>
            <p:cNvSpPr/>
            <p:nvPr/>
          </p:nvSpPr>
          <p:spPr>
            <a:xfrm>
              <a:off x="5388078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0" name="Ellipse 259">
              <a:extLst>
                <a:ext uri="{FF2B5EF4-FFF2-40B4-BE49-F238E27FC236}">
                  <a16:creationId xmlns:a16="http://schemas.microsoft.com/office/drawing/2014/main" id="{5F0EAF75-2EB7-413E-B1CF-E6218DF59B47}"/>
                </a:ext>
              </a:extLst>
            </p:cNvPr>
            <p:cNvSpPr/>
            <p:nvPr/>
          </p:nvSpPr>
          <p:spPr>
            <a:xfrm>
              <a:off x="5601093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1" name="Ellipse 260">
              <a:extLst>
                <a:ext uri="{FF2B5EF4-FFF2-40B4-BE49-F238E27FC236}">
                  <a16:creationId xmlns:a16="http://schemas.microsoft.com/office/drawing/2014/main" id="{2D3C4EFE-F225-42AB-8D09-D5201419C0B6}"/>
                </a:ext>
              </a:extLst>
            </p:cNvPr>
            <p:cNvSpPr/>
            <p:nvPr/>
          </p:nvSpPr>
          <p:spPr>
            <a:xfrm>
              <a:off x="5816590" y="19558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2" name="Ellipse 261">
              <a:extLst>
                <a:ext uri="{FF2B5EF4-FFF2-40B4-BE49-F238E27FC236}">
                  <a16:creationId xmlns:a16="http://schemas.microsoft.com/office/drawing/2014/main" id="{950323C5-8253-42AE-A935-26C6BA6347F4}"/>
                </a:ext>
              </a:extLst>
            </p:cNvPr>
            <p:cNvSpPr/>
            <p:nvPr/>
          </p:nvSpPr>
          <p:spPr>
            <a:xfrm>
              <a:off x="300525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" name="Ellipse 262">
              <a:extLst>
                <a:ext uri="{FF2B5EF4-FFF2-40B4-BE49-F238E27FC236}">
                  <a16:creationId xmlns:a16="http://schemas.microsoft.com/office/drawing/2014/main" id="{4F815BB5-2463-4FA8-8D83-B99DF96F8D25}"/>
                </a:ext>
              </a:extLst>
            </p:cNvPr>
            <p:cNvSpPr/>
            <p:nvPr/>
          </p:nvSpPr>
          <p:spPr>
            <a:xfrm>
              <a:off x="3214805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4" name="Ellipse 263">
              <a:extLst>
                <a:ext uri="{FF2B5EF4-FFF2-40B4-BE49-F238E27FC236}">
                  <a16:creationId xmlns:a16="http://schemas.microsoft.com/office/drawing/2014/main" id="{7BB4AE6C-48DF-463C-81E8-8B0EE09A4796}"/>
                </a:ext>
              </a:extLst>
            </p:cNvPr>
            <p:cNvSpPr/>
            <p:nvPr/>
          </p:nvSpPr>
          <p:spPr>
            <a:xfrm>
              <a:off x="34255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5" name="Ellipse 264">
              <a:extLst>
                <a:ext uri="{FF2B5EF4-FFF2-40B4-BE49-F238E27FC236}">
                  <a16:creationId xmlns:a16="http://schemas.microsoft.com/office/drawing/2014/main" id="{02E01FA4-70D8-4834-A3C9-9D6DDB04C3D9}"/>
                </a:ext>
              </a:extLst>
            </p:cNvPr>
            <p:cNvSpPr/>
            <p:nvPr/>
          </p:nvSpPr>
          <p:spPr>
            <a:xfrm>
              <a:off x="36439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" name="Ellipse 265">
              <a:extLst>
                <a:ext uri="{FF2B5EF4-FFF2-40B4-BE49-F238E27FC236}">
                  <a16:creationId xmlns:a16="http://schemas.microsoft.com/office/drawing/2014/main" id="{D89EE484-718F-4976-B67F-25D95BA9DE05}"/>
                </a:ext>
              </a:extLst>
            </p:cNvPr>
            <p:cNvSpPr/>
            <p:nvPr/>
          </p:nvSpPr>
          <p:spPr>
            <a:xfrm>
              <a:off x="38622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" name="Ellipse 266">
              <a:extLst>
                <a:ext uri="{FF2B5EF4-FFF2-40B4-BE49-F238E27FC236}">
                  <a16:creationId xmlns:a16="http://schemas.microsoft.com/office/drawing/2014/main" id="{951FF070-BBD3-4C06-9CDF-A3366724BE4D}"/>
                </a:ext>
              </a:extLst>
            </p:cNvPr>
            <p:cNvSpPr/>
            <p:nvPr/>
          </p:nvSpPr>
          <p:spPr>
            <a:xfrm>
              <a:off x="40806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8" name="Ellipse 267">
              <a:extLst>
                <a:ext uri="{FF2B5EF4-FFF2-40B4-BE49-F238E27FC236}">
                  <a16:creationId xmlns:a16="http://schemas.microsoft.com/office/drawing/2014/main" id="{476A4802-5B02-4BF1-A5AF-3D480A2427E1}"/>
                </a:ext>
              </a:extLst>
            </p:cNvPr>
            <p:cNvSpPr/>
            <p:nvPr/>
          </p:nvSpPr>
          <p:spPr>
            <a:xfrm>
              <a:off x="429898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" name="Ellipse 268">
              <a:extLst>
                <a:ext uri="{FF2B5EF4-FFF2-40B4-BE49-F238E27FC236}">
                  <a16:creationId xmlns:a16="http://schemas.microsoft.com/office/drawing/2014/main" id="{A2086BA8-4DCC-48A9-99AF-9A122D42C446}"/>
                </a:ext>
              </a:extLst>
            </p:cNvPr>
            <p:cNvSpPr/>
            <p:nvPr/>
          </p:nvSpPr>
          <p:spPr>
            <a:xfrm>
              <a:off x="451733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" name="Ellipse 269">
              <a:extLst>
                <a:ext uri="{FF2B5EF4-FFF2-40B4-BE49-F238E27FC236}">
                  <a16:creationId xmlns:a16="http://schemas.microsoft.com/office/drawing/2014/main" id="{DD9660C4-81BF-4045-BEDB-94EFABF147F2}"/>
                </a:ext>
              </a:extLst>
            </p:cNvPr>
            <p:cNvSpPr/>
            <p:nvPr/>
          </p:nvSpPr>
          <p:spPr>
            <a:xfrm>
              <a:off x="4734857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1" name="Ellipse 270">
              <a:extLst>
                <a:ext uri="{FF2B5EF4-FFF2-40B4-BE49-F238E27FC236}">
                  <a16:creationId xmlns:a16="http://schemas.microsoft.com/office/drawing/2014/main" id="{D0A43653-66FD-4D8F-B3C6-CFAF7CBD2F2D}"/>
                </a:ext>
              </a:extLst>
            </p:cNvPr>
            <p:cNvSpPr/>
            <p:nvPr/>
          </p:nvSpPr>
          <p:spPr>
            <a:xfrm>
              <a:off x="4952384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2" name="Ellipse 271">
              <a:extLst>
                <a:ext uri="{FF2B5EF4-FFF2-40B4-BE49-F238E27FC236}">
                  <a16:creationId xmlns:a16="http://schemas.microsoft.com/office/drawing/2014/main" id="{B9ACAC07-657D-49E2-87F0-1809DD1F43D3}"/>
                </a:ext>
              </a:extLst>
            </p:cNvPr>
            <p:cNvSpPr/>
            <p:nvPr/>
          </p:nvSpPr>
          <p:spPr>
            <a:xfrm>
              <a:off x="5169911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3" name="Ellipse 272">
              <a:extLst>
                <a:ext uri="{FF2B5EF4-FFF2-40B4-BE49-F238E27FC236}">
                  <a16:creationId xmlns:a16="http://schemas.microsoft.com/office/drawing/2014/main" id="{EAB7C45F-FD6E-4CC5-9752-38B6E1B83B7B}"/>
                </a:ext>
              </a:extLst>
            </p:cNvPr>
            <p:cNvSpPr/>
            <p:nvPr/>
          </p:nvSpPr>
          <p:spPr>
            <a:xfrm>
              <a:off x="5388078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4" name="Ellipse 273">
              <a:extLst>
                <a:ext uri="{FF2B5EF4-FFF2-40B4-BE49-F238E27FC236}">
                  <a16:creationId xmlns:a16="http://schemas.microsoft.com/office/drawing/2014/main" id="{2C444D05-9D5E-4FF0-8012-4B17EC762D6E}"/>
                </a:ext>
              </a:extLst>
            </p:cNvPr>
            <p:cNvSpPr/>
            <p:nvPr/>
          </p:nvSpPr>
          <p:spPr>
            <a:xfrm>
              <a:off x="5601093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" name="Ellipse 274">
              <a:extLst>
                <a:ext uri="{FF2B5EF4-FFF2-40B4-BE49-F238E27FC236}">
                  <a16:creationId xmlns:a16="http://schemas.microsoft.com/office/drawing/2014/main" id="{F744E2B7-1AA3-4161-A3B5-EEDD5B4C8622}"/>
                </a:ext>
              </a:extLst>
            </p:cNvPr>
            <p:cNvSpPr/>
            <p:nvPr/>
          </p:nvSpPr>
          <p:spPr>
            <a:xfrm>
              <a:off x="5816590" y="21526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6" name="Ellipse 275">
              <a:extLst>
                <a:ext uri="{FF2B5EF4-FFF2-40B4-BE49-F238E27FC236}">
                  <a16:creationId xmlns:a16="http://schemas.microsoft.com/office/drawing/2014/main" id="{D2ACBAFB-F66F-4A59-B275-071815A51C02}"/>
                </a:ext>
              </a:extLst>
            </p:cNvPr>
            <p:cNvSpPr/>
            <p:nvPr/>
          </p:nvSpPr>
          <p:spPr>
            <a:xfrm>
              <a:off x="300525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7" name="Ellipse 276">
              <a:extLst>
                <a:ext uri="{FF2B5EF4-FFF2-40B4-BE49-F238E27FC236}">
                  <a16:creationId xmlns:a16="http://schemas.microsoft.com/office/drawing/2014/main" id="{100B79FA-50AF-4303-91B1-08F5876BF952}"/>
                </a:ext>
              </a:extLst>
            </p:cNvPr>
            <p:cNvSpPr/>
            <p:nvPr/>
          </p:nvSpPr>
          <p:spPr>
            <a:xfrm>
              <a:off x="3214805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8" name="Ellipse 277">
              <a:extLst>
                <a:ext uri="{FF2B5EF4-FFF2-40B4-BE49-F238E27FC236}">
                  <a16:creationId xmlns:a16="http://schemas.microsoft.com/office/drawing/2014/main" id="{53BD3D6D-C022-476C-B368-E467730FEBC9}"/>
                </a:ext>
              </a:extLst>
            </p:cNvPr>
            <p:cNvSpPr/>
            <p:nvPr/>
          </p:nvSpPr>
          <p:spPr>
            <a:xfrm>
              <a:off x="34255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9" name="Ellipse 278">
              <a:extLst>
                <a:ext uri="{FF2B5EF4-FFF2-40B4-BE49-F238E27FC236}">
                  <a16:creationId xmlns:a16="http://schemas.microsoft.com/office/drawing/2014/main" id="{5D895ABB-AD94-4EFB-8134-4471C4D3F3AB}"/>
                </a:ext>
              </a:extLst>
            </p:cNvPr>
            <p:cNvSpPr/>
            <p:nvPr/>
          </p:nvSpPr>
          <p:spPr>
            <a:xfrm>
              <a:off x="36439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0" name="Ellipse 279">
              <a:extLst>
                <a:ext uri="{FF2B5EF4-FFF2-40B4-BE49-F238E27FC236}">
                  <a16:creationId xmlns:a16="http://schemas.microsoft.com/office/drawing/2014/main" id="{32BD29EF-D6B8-4016-8A8C-F1E509C68645}"/>
                </a:ext>
              </a:extLst>
            </p:cNvPr>
            <p:cNvSpPr/>
            <p:nvPr/>
          </p:nvSpPr>
          <p:spPr>
            <a:xfrm>
              <a:off x="38622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1" name="Ellipse 280">
              <a:extLst>
                <a:ext uri="{FF2B5EF4-FFF2-40B4-BE49-F238E27FC236}">
                  <a16:creationId xmlns:a16="http://schemas.microsoft.com/office/drawing/2014/main" id="{134FCA89-E605-4D25-8D99-A300B8DB637A}"/>
                </a:ext>
              </a:extLst>
            </p:cNvPr>
            <p:cNvSpPr/>
            <p:nvPr/>
          </p:nvSpPr>
          <p:spPr>
            <a:xfrm>
              <a:off x="40806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" name="Ellipse 281">
              <a:extLst>
                <a:ext uri="{FF2B5EF4-FFF2-40B4-BE49-F238E27FC236}">
                  <a16:creationId xmlns:a16="http://schemas.microsoft.com/office/drawing/2014/main" id="{4D8887DC-66D0-4F83-931D-072895274653}"/>
                </a:ext>
              </a:extLst>
            </p:cNvPr>
            <p:cNvSpPr/>
            <p:nvPr/>
          </p:nvSpPr>
          <p:spPr>
            <a:xfrm>
              <a:off x="429898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3" name="Ellipse 282">
              <a:extLst>
                <a:ext uri="{FF2B5EF4-FFF2-40B4-BE49-F238E27FC236}">
                  <a16:creationId xmlns:a16="http://schemas.microsoft.com/office/drawing/2014/main" id="{9215DD93-3502-4C5A-90D5-7B0F87DCC765}"/>
                </a:ext>
              </a:extLst>
            </p:cNvPr>
            <p:cNvSpPr/>
            <p:nvPr/>
          </p:nvSpPr>
          <p:spPr>
            <a:xfrm>
              <a:off x="451733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4" name="Ellipse 283">
              <a:extLst>
                <a:ext uri="{FF2B5EF4-FFF2-40B4-BE49-F238E27FC236}">
                  <a16:creationId xmlns:a16="http://schemas.microsoft.com/office/drawing/2014/main" id="{BB21FF6F-4611-4A60-9027-A9AA2B38E728}"/>
                </a:ext>
              </a:extLst>
            </p:cNvPr>
            <p:cNvSpPr/>
            <p:nvPr/>
          </p:nvSpPr>
          <p:spPr>
            <a:xfrm>
              <a:off x="4734857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5" name="Ellipse 284">
              <a:extLst>
                <a:ext uri="{FF2B5EF4-FFF2-40B4-BE49-F238E27FC236}">
                  <a16:creationId xmlns:a16="http://schemas.microsoft.com/office/drawing/2014/main" id="{12340CEE-31F6-4FCA-A327-5DDA7B7E9D8C}"/>
                </a:ext>
              </a:extLst>
            </p:cNvPr>
            <p:cNvSpPr/>
            <p:nvPr/>
          </p:nvSpPr>
          <p:spPr>
            <a:xfrm>
              <a:off x="4952384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6" name="Ellipse 285">
              <a:extLst>
                <a:ext uri="{FF2B5EF4-FFF2-40B4-BE49-F238E27FC236}">
                  <a16:creationId xmlns:a16="http://schemas.microsoft.com/office/drawing/2014/main" id="{3C8D4C95-C6E0-40E2-B2A9-DB00CA4851CE}"/>
                </a:ext>
              </a:extLst>
            </p:cNvPr>
            <p:cNvSpPr/>
            <p:nvPr/>
          </p:nvSpPr>
          <p:spPr>
            <a:xfrm>
              <a:off x="5169911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7" name="Ellipse 286">
              <a:extLst>
                <a:ext uri="{FF2B5EF4-FFF2-40B4-BE49-F238E27FC236}">
                  <a16:creationId xmlns:a16="http://schemas.microsoft.com/office/drawing/2014/main" id="{909B2D7C-52F4-4B94-9D44-7E36A6CA8A3B}"/>
                </a:ext>
              </a:extLst>
            </p:cNvPr>
            <p:cNvSpPr/>
            <p:nvPr/>
          </p:nvSpPr>
          <p:spPr>
            <a:xfrm>
              <a:off x="5388078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8" name="Ellipse 287">
              <a:extLst>
                <a:ext uri="{FF2B5EF4-FFF2-40B4-BE49-F238E27FC236}">
                  <a16:creationId xmlns:a16="http://schemas.microsoft.com/office/drawing/2014/main" id="{CA5FE159-68BE-4A71-B9AC-AFC416321B42}"/>
                </a:ext>
              </a:extLst>
            </p:cNvPr>
            <p:cNvSpPr/>
            <p:nvPr/>
          </p:nvSpPr>
          <p:spPr>
            <a:xfrm>
              <a:off x="5601093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9" name="Ellipse 288">
              <a:extLst>
                <a:ext uri="{FF2B5EF4-FFF2-40B4-BE49-F238E27FC236}">
                  <a16:creationId xmlns:a16="http://schemas.microsoft.com/office/drawing/2014/main" id="{74834825-1D42-400E-B65C-7534A51AD255}"/>
                </a:ext>
              </a:extLst>
            </p:cNvPr>
            <p:cNvSpPr/>
            <p:nvPr/>
          </p:nvSpPr>
          <p:spPr>
            <a:xfrm>
              <a:off x="5816590" y="23526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0" name="Ellipse 289">
              <a:extLst>
                <a:ext uri="{FF2B5EF4-FFF2-40B4-BE49-F238E27FC236}">
                  <a16:creationId xmlns:a16="http://schemas.microsoft.com/office/drawing/2014/main" id="{AC531F67-FF48-4503-AABC-E36379BB032A}"/>
                </a:ext>
              </a:extLst>
            </p:cNvPr>
            <p:cNvSpPr/>
            <p:nvPr/>
          </p:nvSpPr>
          <p:spPr>
            <a:xfrm>
              <a:off x="300525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1" name="Ellipse 290">
              <a:extLst>
                <a:ext uri="{FF2B5EF4-FFF2-40B4-BE49-F238E27FC236}">
                  <a16:creationId xmlns:a16="http://schemas.microsoft.com/office/drawing/2014/main" id="{F1A00216-CF52-4235-9DE3-1CE96AF782EB}"/>
                </a:ext>
              </a:extLst>
            </p:cNvPr>
            <p:cNvSpPr/>
            <p:nvPr/>
          </p:nvSpPr>
          <p:spPr>
            <a:xfrm>
              <a:off x="3214805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2" name="Ellipse 291">
              <a:extLst>
                <a:ext uri="{FF2B5EF4-FFF2-40B4-BE49-F238E27FC236}">
                  <a16:creationId xmlns:a16="http://schemas.microsoft.com/office/drawing/2014/main" id="{10DA5F54-F09C-4FB2-82EE-E95D3CD9E2D9}"/>
                </a:ext>
              </a:extLst>
            </p:cNvPr>
            <p:cNvSpPr/>
            <p:nvPr/>
          </p:nvSpPr>
          <p:spPr>
            <a:xfrm>
              <a:off x="34255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3" name="Ellipse 292">
              <a:extLst>
                <a:ext uri="{FF2B5EF4-FFF2-40B4-BE49-F238E27FC236}">
                  <a16:creationId xmlns:a16="http://schemas.microsoft.com/office/drawing/2014/main" id="{B22ED3AB-46A1-49B1-9E6C-A21975184635}"/>
                </a:ext>
              </a:extLst>
            </p:cNvPr>
            <p:cNvSpPr/>
            <p:nvPr/>
          </p:nvSpPr>
          <p:spPr>
            <a:xfrm>
              <a:off x="36439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4" name="Ellipse 293">
              <a:extLst>
                <a:ext uri="{FF2B5EF4-FFF2-40B4-BE49-F238E27FC236}">
                  <a16:creationId xmlns:a16="http://schemas.microsoft.com/office/drawing/2014/main" id="{F0433EBE-F9E8-4F2B-8CB7-FBAC6729C845}"/>
                </a:ext>
              </a:extLst>
            </p:cNvPr>
            <p:cNvSpPr/>
            <p:nvPr/>
          </p:nvSpPr>
          <p:spPr>
            <a:xfrm>
              <a:off x="38622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5" name="Ellipse 294">
              <a:extLst>
                <a:ext uri="{FF2B5EF4-FFF2-40B4-BE49-F238E27FC236}">
                  <a16:creationId xmlns:a16="http://schemas.microsoft.com/office/drawing/2014/main" id="{8F206B35-8448-4836-8CB5-9A92F5F955EC}"/>
                </a:ext>
              </a:extLst>
            </p:cNvPr>
            <p:cNvSpPr/>
            <p:nvPr/>
          </p:nvSpPr>
          <p:spPr>
            <a:xfrm>
              <a:off x="40806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6" name="Ellipse 295">
              <a:extLst>
                <a:ext uri="{FF2B5EF4-FFF2-40B4-BE49-F238E27FC236}">
                  <a16:creationId xmlns:a16="http://schemas.microsoft.com/office/drawing/2014/main" id="{6D723509-5629-4172-82BC-5211825E1B49}"/>
                </a:ext>
              </a:extLst>
            </p:cNvPr>
            <p:cNvSpPr/>
            <p:nvPr/>
          </p:nvSpPr>
          <p:spPr>
            <a:xfrm>
              <a:off x="429898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7" name="Ellipse 296">
              <a:extLst>
                <a:ext uri="{FF2B5EF4-FFF2-40B4-BE49-F238E27FC236}">
                  <a16:creationId xmlns:a16="http://schemas.microsoft.com/office/drawing/2014/main" id="{C5D4B49A-16FC-4520-805D-88D61964DC82}"/>
                </a:ext>
              </a:extLst>
            </p:cNvPr>
            <p:cNvSpPr/>
            <p:nvPr/>
          </p:nvSpPr>
          <p:spPr>
            <a:xfrm>
              <a:off x="451733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8" name="Ellipse 297">
              <a:extLst>
                <a:ext uri="{FF2B5EF4-FFF2-40B4-BE49-F238E27FC236}">
                  <a16:creationId xmlns:a16="http://schemas.microsoft.com/office/drawing/2014/main" id="{2722A94B-1643-4F27-9CB2-24294CA129E7}"/>
                </a:ext>
              </a:extLst>
            </p:cNvPr>
            <p:cNvSpPr/>
            <p:nvPr/>
          </p:nvSpPr>
          <p:spPr>
            <a:xfrm>
              <a:off x="4734857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9" name="Ellipse 298">
              <a:extLst>
                <a:ext uri="{FF2B5EF4-FFF2-40B4-BE49-F238E27FC236}">
                  <a16:creationId xmlns:a16="http://schemas.microsoft.com/office/drawing/2014/main" id="{A0F0C127-D44D-47C0-A1FD-017A331D8C87}"/>
                </a:ext>
              </a:extLst>
            </p:cNvPr>
            <p:cNvSpPr/>
            <p:nvPr/>
          </p:nvSpPr>
          <p:spPr>
            <a:xfrm>
              <a:off x="4952384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0" name="Ellipse 299">
              <a:extLst>
                <a:ext uri="{FF2B5EF4-FFF2-40B4-BE49-F238E27FC236}">
                  <a16:creationId xmlns:a16="http://schemas.microsoft.com/office/drawing/2014/main" id="{84D9EBEF-B761-481E-B431-0090399A22BD}"/>
                </a:ext>
              </a:extLst>
            </p:cNvPr>
            <p:cNvSpPr/>
            <p:nvPr/>
          </p:nvSpPr>
          <p:spPr>
            <a:xfrm>
              <a:off x="5169911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1" name="Ellipse 300">
              <a:extLst>
                <a:ext uri="{FF2B5EF4-FFF2-40B4-BE49-F238E27FC236}">
                  <a16:creationId xmlns:a16="http://schemas.microsoft.com/office/drawing/2014/main" id="{BD4236F7-44FD-4371-8A9F-8DD7DB08A2EF}"/>
                </a:ext>
              </a:extLst>
            </p:cNvPr>
            <p:cNvSpPr/>
            <p:nvPr/>
          </p:nvSpPr>
          <p:spPr>
            <a:xfrm>
              <a:off x="5388078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2" name="Ellipse 301">
              <a:extLst>
                <a:ext uri="{FF2B5EF4-FFF2-40B4-BE49-F238E27FC236}">
                  <a16:creationId xmlns:a16="http://schemas.microsoft.com/office/drawing/2014/main" id="{1DE8694B-6700-4F3E-A725-B8EEC4FD6F01}"/>
                </a:ext>
              </a:extLst>
            </p:cNvPr>
            <p:cNvSpPr/>
            <p:nvPr/>
          </p:nvSpPr>
          <p:spPr>
            <a:xfrm>
              <a:off x="5601093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3" name="Ellipse 302">
              <a:extLst>
                <a:ext uri="{FF2B5EF4-FFF2-40B4-BE49-F238E27FC236}">
                  <a16:creationId xmlns:a16="http://schemas.microsoft.com/office/drawing/2014/main" id="{0390134A-D4E5-4BF0-A395-857566685B81}"/>
                </a:ext>
              </a:extLst>
            </p:cNvPr>
            <p:cNvSpPr/>
            <p:nvPr/>
          </p:nvSpPr>
          <p:spPr>
            <a:xfrm>
              <a:off x="5816590" y="25463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4" name="Ellipse 303">
              <a:extLst>
                <a:ext uri="{FF2B5EF4-FFF2-40B4-BE49-F238E27FC236}">
                  <a16:creationId xmlns:a16="http://schemas.microsoft.com/office/drawing/2014/main" id="{83C5A23C-6586-4DCD-B595-B74D1813B431}"/>
                </a:ext>
              </a:extLst>
            </p:cNvPr>
            <p:cNvSpPr/>
            <p:nvPr/>
          </p:nvSpPr>
          <p:spPr>
            <a:xfrm>
              <a:off x="300525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5" name="Ellipse 304">
              <a:extLst>
                <a:ext uri="{FF2B5EF4-FFF2-40B4-BE49-F238E27FC236}">
                  <a16:creationId xmlns:a16="http://schemas.microsoft.com/office/drawing/2014/main" id="{98AEBD93-50F6-48E4-B113-AE2120F7F26C}"/>
                </a:ext>
              </a:extLst>
            </p:cNvPr>
            <p:cNvSpPr/>
            <p:nvPr/>
          </p:nvSpPr>
          <p:spPr>
            <a:xfrm>
              <a:off x="3214805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6" name="Ellipse 305">
              <a:extLst>
                <a:ext uri="{FF2B5EF4-FFF2-40B4-BE49-F238E27FC236}">
                  <a16:creationId xmlns:a16="http://schemas.microsoft.com/office/drawing/2014/main" id="{80200EB0-CC9F-44C3-BA30-096F0AF8D7F5}"/>
                </a:ext>
              </a:extLst>
            </p:cNvPr>
            <p:cNvSpPr/>
            <p:nvPr/>
          </p:nvSpPr>
          <p:spPr>
            <a:xfrm>
              <a:off x="34255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7" name="Ellipse 306">
              <a:extLst>
                <a:ext uri="{FF2B5EF4-FFF2-40B4-BE49-F238E27FC236}">
                  <a16:creationId xmlns:a16="http://schemas.microsoft.com/office/drawing/2014/main" id="{A801F34F-184D-4E97-8083-78165458F97F}"/>
                </a:ext>
              </a:extLst>
            </p:cNvPr>
            <p:cNvSpPr/>
            <p:nvPr/>
          </p:nvSpPr>
          <p:spPr>
            <a:xfrm>
              <a:off x="36439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8" name="Ellipse 307">
              <a:extLst>
                <a:ext uri="{FF2B5EF4-FFF2-40B4-BE49-F238E27FC236}">
                  <a16:creationId xmlns:a16="http://schemas.microsoft.com/office/drawing/2014/main" id="{1F578364-133F-41DB-908B-842CB9F240D5}"/>
                </a:ext>
              </a:extLst>
            </p:cNvPr>
            <p:cNvSpPr/>
            <p:nvPr/>
          </p:nvSpPr>
          <p:spPr>
            <a:xfrm>
              <a:off x="38622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9" name="Ellipse 308">
              <a:extLst>
                <a:ext uri="{FF2B5EF4-FFF2-40B4-BE49-F238E27FC236}">
                  <a16:creationId xmlns:a16="http://schemas.microsoft.com/office/drawing/2014/main" id="{F8F79A14-B2D1-4FEB-81DB-F4620CC84A11}"/>
                </a:ext>
              </a:extLst>
            </p:cNvPr>
            <p:cNvSpPr/>
            <p:nvPr/>
          </p:nvSpPr>
          <p:spPr>
            <a:xfrm>
              <a:off x="40806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0" name="Ellipse 309">
              <a:extLst>
                <a:ext uri="{FF2B5EF4-FFF2-40B4-BE49-F238E27FC236}">
                  <a16:creationId xmlns:a16="http://schemas.microsoft.com/office/drawing/2014/main" id="{4CD7E490-05E1-45EA-9A36-A4C7E3C80D25}"/>
                </a:ext>
              </a:extLst>
            </p:cNvPr>
            <p:cNvSpPr/>
            <p:nvPr/>
          </p:nvSpPr>
          <p:spPr>
            <a:xfrm>
              <a:off x="429898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1" name="Ellipse 310">
              <a:extLst>
                <a:ext uri="{FF2B5EF4-FFF2-40B4-BE49-F238E27FC236}">
                  <a16:creationId xmlns:a16="http://schemas.microsoft.com/office/drawing/2014/main" id="{1ABC5D96-F8BB-4DB1-B37E-BD103D9CCC06}"/>
                </a:ext>
              </a:extLst>
            </p:cNvPr>
            <p:cNvSpPr/>
            <p:nvPr/>
          </p:nvSpPr>
          <p:spPr>
            <a:xfrm>
              <a:off x="451733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2" name="Ellipse 311">
              <a:extLst>
                <a:ext uri="{FF2B5EF4-FFF2-40B4-BE49-F238E27FC236}">
                  <a16:creationId xmlns:a16="http://schemas.microsoft.com/office/drawing/2014/main" id="{7FD9E6E6-99AC-4336-B591-3C541C9EFC34}"/>
                </a:ext>
              </a:extLst>
            </p:cNvPr>
            <p:cNvSpPr/>
            <p:nvPr/>
          </p:nvSpPr>
          <p:spPr>
            <a:xfrm>
              <a:off x="4734857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3" name="Ellipse 312">
              <a:extLst>
                <a:ext uri="{FF2B5EF4-FFF2-40B4-BE49-F238E27FC236}">
                  <a16:creationId xmlns:a16="http://schemas.microsoft.com/office/drawing/2014/main" id="{7FB91CD4-5751-4151-BBAC-B5A7477CE23A}"/>
                </a:ext>
              </a:extLst>
            </p:cNvPr>
            <p:cNvSpPr/>
            <p:nvPr/>
          </p:nvSpPr>
          <p:spPr>
            <a:xfrm>
              <a:off x="4952384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4" name="Ellipse 313">
              <a:extLst>
                <a:ext uri="{FF2B5EF4-FFF2-40B4-BE49-F238E27FC236}">
                  <a16:creationId xmlns:a16="http://schemas.microsoft.com/office/drawing/2014/main" id="{8744EBE6-855E-4E96-981D-AF896D37BE8E}"/>
                </a:ext>
              </a:extLst>
            </p:cNvPr>
            <p:cNvSpPr/>
            <p:nvPr/>
          </p:nvSpPr>
          <p:spPr>
            <a:xfrm>
              <a:off x="5169911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5" name="Ellipse 314">
              <a:extLst>
                <a:ext uri="{FF2B5EF4-FFF2-40B4-BE49-F238E27FC236}">
                  <a16:creationId xmlns:a16="http://schemas.microsoft.com/office/drawing/2014/main" id="{99FBCFE8-F9E5-443B-BE50-70DD43449E41}"/>
                </a:ext>
              </a:extLst>
            </p:cNvPr>
            <p:cNvSpPr/>
            <p:nvPr/>
          </p:nvSpPr>
          <p:spPr>
            <a:xfrm>
              <a:off x="5388078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6" name="Ellipse 315">
              <a:extLst>
                <a:ext uri="{FF2B5EF4-FFF2-40B4-BE49-F238E27FC236}">
                  <a16:creationId xmlns:a16="http://schemas.microsoft.com/office/drawing/2014/main" id="{209EADE7-22AB-4D84-8967-4ED71AC10E0F}"/>
                </a:ext>
              </a:extLst>
            </p:cNvPr>
            <p:cNvSpPr/>
            <p:nvPr/>
          </p:nvSpPr>
          <p:spPr>
            <a:xfrm>
              <a:off x="5601093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7" name="Ellipse 316">
              <a:extLst>
                <a:ext uri="{FF2B5EF4-FFF2-40B4-BE49-F238E27FC236}">
                  <a16:creationId xmlns:a16="http://schemas.microsoft.com/office/drawing/2014/main" id="{E2A839F8-FC89-4B99-BF3F-5683AA6FBF1A}"/>
                </a:ext>
              </a:extLst>
            </p:cNvPr>
            <p:cNvSpPr/>
            <p:nvPr/>
          </p:nvSpPr>
          <p:spPr>
            <a:xfrm>
              <a:off x="5816590" y="274002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8" name="Ellipse 317">
              <a:extLst>
                <a:ext uri="{FF2B5EF4-FFF2-40B4-BE49-F238E27FC236}">
                  <a16:creationId xmlns:a16="http://schemas.microsoft.com/office/drawing/2014/main" id="{8E6AC200-E0E6-470F-BB5C-881EE694AC6C}"/>
                </a:ext>
              </a:extLst>
            </p:cNvPr>
            <p:cNvSpPr/>
            <p:nvPr/>
          </p:nvSpPr>
          <p:spPr>
            <a:xfrm>
              <a:off x="299842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9" name="Ellipse 318">
              <a:extLst>
                <a:ext uri="{FF2B5EF4-FFF2-40B4-BE49-F238E27FC236}">
                  <a16:creationId xmlns:a16="http://schemas.microsoft.com/office/drawing/2014/main" id="{D0D3E3F6-D355-4FF0-88F1-8D6BA151637B}"/>
                </a:ext>
              </a:extLst>
            </p:cNvPr>
            <p:cNvSpPr/>
            <p:nvPr/>
          </p:nvSpPr>
          <p:spPr>
            <a:xfrm>
              <a:off x="3207975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0" name="Ellipse 319">
              <a:extLst>
                <a:ext uri="{FF2B5EF4-FFF2-40B4-BE49-F238E27FC236}">
                  <a16:creationId xmlns:a16="http://schemas.microsoft.com/office/drawing/2014/main" id="{4D646ABA-A67A-4E17-B974-2F3CB77AA7E1}"/>
                </a:ext>
              </a:extLst>
            </p:cNvPr>
            <p:cNvSpPr/>
            <p:nvPr/>
          </p:nvSpPr>
          <p:spPr>
            <a:xfrm>
              <a:off x="34187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1" name="Ellipse 320">
              <a:extLst>
                <a:ext uri="{FF2B5EF4-FFF2-40B4-BE49-F238E27FC236}">
                  <a16:creationId xmlns:a16="http://schemas.microsoft.com/office/drawing/2014/main" id="{2E5F4250-B921-4E66-A98F-76A7C2DBCC60}"/>
                </a:ext>
              </a:extLst>
            </p:cNvPr>
            <p:cNvSpPr/>
            <p:nvPr/>
          </p:nvSpPr>
          <p:spPr>
            <a:xfrm>
              <a:off x="36371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2" name="Ellipse 321">
              <a:extLst>
                <a:ext uri="{FF2B5EF4-FFF2-40B4-BE49-F238E27FC236}">
                  <a16:creationId xmlns:a16="http://schemas.microsoft.com/office/drawing/2014/main" id="{EBA15F79-55C9-40FB-91A3-EF54700A294C}"/>
                </a:ext>
              </a:extLst>
            </p:cNvPr>
            <p:cNvSpPr/>
            <p:nvPr/>
          </p:nvSpPr>
          <p:spPr>
            <a:xfrm>
              <a:off x="38554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3" name="Ellipse 322">
              <a:extLst>
                <a:ext uri="{FF2B5EF4-FFF2-40B4-BE49-F238E27FC236}">
                  <a16:creationId xmlns:a16="http://schemas.microsoft.com/office/drawing/2014/main" id="{E156B3C1-41E7-4903-940F-CE97FA6EB468}"/>
                </a:ext>
              </a:extLst>
            </p:cNvPr>
            <p:cNvSpPr/>
            <p:nvPr/>
          </p:nvSpPr>
          <p:spPr>
            <a:xfrm>
              <a:off x="40738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4" name="Ellipse 323">
              <a:extLst>
                <a:ext uri="{FF2B5EF4-FFF2-40B4-BE49-F238E27FC236}">
                  <a16:creationId xmlns:a16="http://schemas.microsoft.com/office/drawing/2014/main" id="{0DA74B5A-8DCC-485F-B862-AA1AFF432149}"/>
                </a:ext>
              </a:extLst>
            </p:cNvPr>
            <p:cNvSpPr/>
            <p:nvPr/>
          </p:nvSpPr>
          <p:spPr>
            <a:xfrm>
              <a:off x="429215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5" name="Ellipse 324">
              <a:extLst>
                <a:ext uri="{FF2B5EF4-FFF2-40B4-BE49-F238E27FC236}">
                  <a16:creationId xmlns:a16="http://schemas.microsoft.com/office/drawing/2014/main" id="{1FD9E91A-CA37-4B85-A53B-FEEBA5E6AC62}"/>
                </a:ext>
              </a:extLst>
            </p:cNvPr>
            <p:cNvSpPr/>
            <p:nvPr/>
          </p:nvSpPr>
          <p:spPr>
            <a:xfrm>
              <a:off x="451050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6" name="Ellipse 325">
              <a:extLst>
                <a:ext uri="{FF2B5EF4-FFF2-40B4-BE49-F238E27FC236}">
                  <a16:creationId xmlns:a16="http://schemas.microsoft.com/office/drawing/2014/main" id="{A5D155F7-8018-4A22-ACF5-5FF7BEC73C9B}"/>
                </a:ext>
              </a:extLst>
            </p:cNvPr>
            <p:cNvSpPr/>
            <p:nvPr/>
          </p:nvSpPr>
          <p:spPr>
            <a:xfrm>
              <a:off x="4728027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7" name="Ellipse 326">
              <a:extLst>
                <a:ext uri="{FF2B5EF4-FFF2-40B4-BE49-F238E27FC236}">
                  <a16:creationId xmlns:a16="http://schemas.microsoft.com/office/drawing/2014/main" id="{1437F7FD-9402-49A5-90CB-0463C587AC37}"/>
                </a:ext>
              </a:extLst>
            </p:cNvPr>
            <p:cNvSpPr/>
            <p:nvPr/>
          </p:nvSpPr>
          <p:spPr>
            <a:xfrm>
              <a:off x="4945554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8" name="Ellipse 327">
              <a:extLst>
                <a:ext uri="{FF2B5EF4-FFF2-40B4-BE49-F238E27FC236}">
                  <a16:creationId xmlns:a16="http://schemas.microsoft.com/office/drawing/2014/main" id="{E153B081-CFCA-4FF9-964F-4C6555FCC80A}"/>
                </a:ext>
              </a:extLst>
            </p:cNvPr>
            <p:cNvSpPr/>
            <p:nvPr/>
          </p:nvSpPr>
          <p:spPr>
            <a:xfrm>
              <a:off x="5163081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9" name="Ellipse 328">
              <a:extLst>
                <a:ext uri="{FF2B5EF4-FFF2-40B4-BE49-F238E27FC236}">
                  <a16:creationId xmlns:a16="http://schemas.microsoft.com/office/drawing/2014/main" id="{813BC61B-136D-40C3-B141-E2FFB3F5E889}"/>
                </a:ext>
              </a:extLst>
            </p:cNvPr>
            <p:cNvSpPr/>
            <p:nvPr/>
          </p:nvSpPr>
          <p:spPr>
            <a:xfrm>
              <a:off x="5381248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0" name="Ellipse 329">
              <a:extLst>
                <a:ext uri="{FF2B5EF4-FFF2-40B4-BE49-F238E27FC236}">
                  <a16:creationId xmlns:a16="http://schemas.microsoft.com/office/drawing/2014/main" id="{79082652-758A-46E3-86C3-929BE77A475B}"/>
                </a:ext>
              </a:extLst>
            </p:cNvPr>
            <p:cNvSpPr/>
            <p:nvPr/>
          </p:nvSpPr>
          <p:spPr>
            <a:xfrm>
              <a:off x="5594263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1" name="Ellipse 330">
              <a:extLst>
                <a:ext uri="{FF2B5EF4-FFF2-40B4-BE49-F238E27FC236}">
                  <a16:creationId xmlns:a16="http://schemas.microsoft.com/office/drawing/2014/main" id="{BD9EA189-AB29-45F2-BE01-34FD9C0979FD}"/>
                </a:ext>
              </a:extLst>
            </p:cNvPr>
            <p:cNvSpPr/>
            <p:nvPr/>
          </p:nvSpPr>
          <p:spPr>
            <a:xfrm>
              <a:off x="5809760" y="29337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2" name="Ellipse 331">
              <a:extLst>
                <a:ext uri="{FF2B5EF4-FFF2-40B4-BE49-F238E27FC236}">
                  <a16:creationId xmlns:a16="http://schemas.microsoft.com/office/drawing/2014/main" id="{66F23F0B-40BF-4C24-96B4-C73A0FF4D46C}"/>
                </a:ext>
              </a:extLst>
            </p:cNvPr>
            <p:cNvSpPr/>
            <p:nvPr/>
          </p:nvSpPr>
          <p:spPr>
            <a:xfrm>
              <a:off x="300525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3" name="Ellipse 332">
              <a:extLst>
                <a:ext uri="{FF2B5EF4-FFF2-40B4-BE49-F238E27FC236}">
                  <a16:creationId xmlns:a16="http://schemas.microsoft.com/office/drawing/2014/main" id="{BB11B480-4AB3-40ED-AC8D-B9219DC36980}"/>
                </a:ext>
              </a:extLst>
            </p:cNvPr>
            <p:cNvSpPr/>
            <p:nvPr/>
          </p:nvSpPr>
          <p:spPr>
            <a:xfrm>
              <a:off x="3214805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4" name="Ellipse 333">
              <a:extLst>
                <a:ext uri="{FF2B5EF4-FFF2-40B4-BE49-F238E27FC236}">
                  <a16:creationId xmlns:a16="http://schemas.microsoft.com/office/drawing/2014/main" id="{35E85066-E40F-44DA-B613-A360A1A5E5C8}"/>
                </a:ext>
              </a:extLst>
            </p:cNvPr>
            <p:cNvSpPr/>
            <p:nvPr/>
          </p:nvSpPr>
          <p:spPr>
            <a:xfrm>
              <a:off x="34255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5" name="Ellipse 334">
              <a:extLst>
                <a:ext uri="{FF2B5EF4-FFF2-40B4-BE49-F238E27FC236}">
                  <a16:creationId xmlns:a16="http://schemas.microsoft.com/office/drawing/2014/main" id="{6BFD8435-3F4E-43CA-8796-9FC8D29BACFA}"/>
                </a:ext>
              </a:extLst>
            </p:cNvPr>
            <p:cNvSpPr/>
            <p:nvPr/>
          </p:nvSpPr>
          <p:spPr>
            <a:xfrm>
              <a:off x="36439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6" name="Ellipse 335">
              <a:extLst>
                <a:ext uri="{FF2B5EF4-FFF2-40B4-BE49-F238E27FC236}">
                  <a16:creationId xmlns:a16="http://schemas.microsoft.com/office/drawing/2014/main" id="{FABAEBA1-1D3C-45B7-AF0F-5BB73EB3350F}"/>
                </a:ext>
              </a:extLst>
            </p:cNvPr>
            <p:cNvSpPr/>
            <p:nvPr/>
          </p:nvSpPr>
          <p:spPr>
            <a:xfrm>
              <a:off x="38622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7" name="Ellipse 336">
              <a:extLst>
                <a:ext uri="{FF2B5EF4-FFF2-40B4-BE49-F238E27FC236}">
                  <a16:creationId xmlns:a16="http://schemas.microsoft.com/office/drawing/2014/main" id="{0492900F-746B-4799-AFA3-14A56BF33B4E}"/>
                </a:ext>
              </a:extLst>
            </p:cNvPr>
            <p:cNvSpPr/>
            <p:nvPr/>
          </p:nvSpPr>
          <p:spPr>
            <a:xfrm>
              <a:off x="40806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8" name="Ellipse 337">
              <a:extLst>
                <a:ext uri="{FF2B5EF4-FFF2-40B4-BE49-F238E27FC236}">
                  <a16:creationId xmlns:a16="http://schemas.microsoft.com/office/drawing/2014/main" id="{0DB6A818-3B36-469E-9C81-96D1034541E3}"/>
                </a:ext>
              </a:extLst>
            </p:cNvPr>
            <p:cNvSpPr/>
            <p:nvPr/>
          </p:nvSpPr>
          <p:spPr>
            <a:xfrm>
              <a:off x="429898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9" name="Ellipse 338">
              <a:extLst>
                <a:ext uri="{FF2B5EF4-FFF2-40B4-BE49-F238E27FC236}">
                  <a16:creationId xmlns:a16="http://schemas.microsoft.com/office/drawing/2014/main" id="{6CD66FAA-0C49-4738-9C29-981AA2497D59}"/>
                </a:ext>
              </a:extLst>
            </p:cNvPr>
            <p:cNvSpPr/>
            <p:nvPr/>
          </p:nvSpPr>
          <p:spPr>
            <a:xfrm>
              <a:off x="451733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9CF13C69-1212-4C7B-B0A6-FA5BF8124850}"/>
                </a:ext>
              </a:extLst>
            </p:cNvPr>
            <p:cNvSpPr/>
            <p:nvPr/>
          </p:nvSpPr>
          <p:spPr>
            <a:xfrm>
              <a:off x="4734857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1" name="Ellipse 340">
              <a:extLst>
                <a:ext uri="{FF2B5EF4-FFF2-40B4-BE49-F238E27FC236}">
                  <a16:creationId xmlns:a16="http://schemas.microsoft.com/office/drawing/2014/main" id="{3FD8EB95-8557-48A4-990C-DD98663870F4}"/>
                </a:ext>
              </a:extLst>
            </p:cNvPr>
            <p:cNvSpPr/>
            <p:nvPr/>
          </p:nvSpPr>
          <p:spPr>
            <a:xfrm>
              <a:off x="4952384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2" name="Ellipse 341">
              <a:extLst>
                <a:ext uri="{FF2B5EF4-FFF2-40B4-BE49-F238E27FC236}">
                  <a16:creationId xmlns:a16="http://schemas.microsoft.com/office/drawing/2014/main" id="{ADFAADD1-890C-413B-BD6A-09097C994221}"/>
                </a:ext>
              </a:extLst>
            </p:cNvPr>
            <p:cNvSpPr/>
            <p:nvPr/>
          </p:nvSpPr>
          <p:spPr>
            <a:xfrm>
              <a:off x="5169911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3" name="Ellipse 342">
              <a:extLst>
                <a:ext uri="{FF2B5EF4-FFF2-40B4-BE49-F238E27FC236}">
                  <a16:creationId xmlns:a16="http://schemas.microsoft.com/office/drawing/2014/main" id="{BA937C4C-41EC-4CDC-AD39-3EBA842D3023}"/>
                </a:ext>
              </a:extLst>
            </p:cNvPr>
            <p:cNvSpPr/>
            <p:nvPr/>
          </p:nvSpPr>
          <p:spPr>
            <a:xfrm>
              <a:off x="5388078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8805CB43-9BD7-4CC5-9198-40BB16F6FCA7}"/>
                </a:ext>
              </a:extLst>
            </p:cNvPr>
            <p:cNvSpPr/>
            <p:nvPr/>
          </p:nvSpPr>
          <p:spPr>
            <a:xfrm>
              <a:off x="5601093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5" name="Ellipse 344">
              <a:extLst>
                <a:ext uri="{FF2B5EF4-FFF2-40B4-BE49-F238E27FC236}">
                  <a16:creationId xmlns:a16="http://schemas.microsoft.com/office/drawing/2014/main" id="{5B747932-12B8-4B9D-B914-95D44C823D11}"/>
                </a:ext>
              </a:extLst>
            </p:cNvPr>
            <p:cNvSpPr/>
            <p:nvPr/>
          </p:nvSpPr>
          <p:spPr>
            <a:xfrm>
              <a:off x="5816590" y="31242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6" name="Ellipse 345">
              <a:extLst>
                <a:ext uri="{FF2B5EF4-FFF2-40B4-BE49-F238E27FC236}">
                  <a16:creationId xmlns:a16="http://schemas.microsoft.com/office/drawing/2014/main" id="{D859F45E-AD97-4850-AE59-0FE894658027}"/>
                </a:ext>
              </a:extLst>
            </p:cNvPr>
            <p:cNvSpPr/>
            <p:nvPr/>
          </p:nvSpPr>
          <p:spPr>
            <a:xfrm>
              <a:off x="299842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7" name="Ellipse 346">
              <a:extLst>
                <a:ext uri="{FF2B5EF4-FFF2-40B4-BE49-F238E27FC236}">
                  <a16:creationId xmlns:a16="http://schemas.microsoft.com/office/drawing/2014/main" id="{3DD4C17B-40D7-4EC1-8B1E-EEA15D8AF24D}"/>
                </a:ext>
              </a:extLst>
            </p:cNvPr>
            <p:cNvSpPr/>
            <p:nvPr/>
          </p:nvSpPr>
          <p:spPr>
            <a:xfrm>
              <a:off x="3207975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8" name="Ellipse 347">
              <a:extLst>
                <a:ext uri="{FF2B5EF4-FFF2-40B4-BE49-F238E27FC236}">
                  <a16:creationId xmlns:a16="http://schemas.microsoft.com/office/drawing/2014/main" id="{788D59DA-49D6-48A0-8127-81BE4E539CF6}"/>
                </a:ext>
              </a:extLst>
            </p:cNvPr>
            <p:cNvSpPr/>
            <p:nvPr/>
          </p:nvSpPr>
          <p:spPr>
            <a:xfrm>
              <a:off x="34187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9" name="Ellipse 348">
              <a:extLst>
                <a:ext uri="{FF2B5EF4-FFF2-40B4-BE49-F238E27FC236}">
                  <a16:creationId xmlns:a16="http://schemas.microsoft.com/office/drawing/2014/main" id="{B888B9D9-9867-426E-9DC2-F34266BD5389}"/>
                </a:ext>
              </a:extLst>
            </p:cNvPr>
            <p:cNvSpPr/>
            <p:nvPr/>
          </p:nvSpPr>
          <p:spPr>
            <a:xfrm>
              <a:off x="36371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0" name="Ellipse 349">
              <a:extLst>
                <a:ext uri="{FF2B5EF4-FFF2-40B4-BE49-F238E27FC236}">
                  <a16:creationId xmlns:a16="http://schemas.microsoft.com/office/drawing/2014/main" id="{BB548135-0304-4239-B32D-09E6DBF4EC4E}"/>
                </a:ext>
              </a:extLst>
            </p:cNvPr>
            <p:cNvSpPr/>
            <p:nvPr/>
          </p:nvSpPr>
          <p:spPr>
            <a:xfrm>
              <a:off x="38554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1" name="Ellipse 350">
              <a:extLst>
                <a:ext uri="{FF2B5EF4-FFF2-40B4-BE49-F238E27FC236}">
                  <a16:creationId xmlns:a16="http://schemas.microsoft.com/office/drawing/2014/main" id="{83A1324C-F27F-49D6-A5E6-19C01EC93649}"/>
                </a:ext>
              </a:extLst>
            </p:cNvPr>
            <p:cNvSpPr/>
            <p:nvPr/>
          </p:nvSpPr>
          <p:spPr>
            <a:xfrm>
              <a:off x="40738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2" name="Ellipse 351">
              <a:extLst>
                <a:ext uri="{FF2B5EF4-FFF2-40B4-BE49-F238E27FC236}">
                  <a16:creationId xmlns:a16="http://schemas.microsoft.com/office/drawing/2014/main" id="{06401CBA-EA1E-4AC3-9288-9A4490DCF0B4}"/>
                </a:ext>
              </a:extLst>
            </p:cNvPr>
            <p:cNvSpPr/>
            <p:nvPr/>
          </p:nvSpPr>
          <p:spPr>
            <a:xfrm>
              <a:off x="429215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3" name="Ellipse 352">
              <a:extLst>
                <a:ext uri="{FF2B5EF4-FFF2-40B4-BE49-F238E27FC236}">
                  <a16:creationId xmlns:a16="http://schemas.microsoft.com/office/drawing/2014/main" id="{B1086BEA-0A37-4976-8141-E8A760918AEE}"/>
                </a:ext>
              </a:extLst>
            </p:cNvPr>
            <p:cNvSpPr/>
            <p:nvPr/>
          </p:nvSpPr>
          <p:spPr>
            <a:xfrm>
              <a:off x="451050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4" name="Ellipse 353">
              <a:extLst>
                <a:ext uri="{FF2B5EF4-FFF2-40B4-BE49-F238E27FC236}">
                  <a16:creationId xmlns:a16="http://schemas.microsoft.com/office/drawing/2014/main" id="{5A1635EC-E2BD-4BBE-9345-38C92D7C4A7E}"/>
                </a:ext>
              </a:extLst>
            </p:cNvPr>
            <p:cNvSpPr/>
            <p:nvPr/>
          </p:nvSpPr>
          <p:spPr>
            <a:xfrm>
              <a:off x="4728027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5" name="Ellipse 354">
              <a:extLst>
                <a:ext uri="{FF2B5EF4-FFF2-40B4-BE49-F238E27FC236}">
                  <a16:creationId xmlns:a16="http://schemas.microsoft.com/office/drawing/2014/main" id="{E80895A9-237C-4C63-99CF-2582DDBFBF75}"/>
                </a:ext>
              </a:extLst>
            </p:cNvPr>
            <p:cNvSpPr/>
            <p:nvPr/>
          </p:nvSpPr>
          <p:spPr>
            <a:xfrm>
              <a:off x="4945554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6" name="Ellipse 355">
              <a:extLst>
                <a:ext uri="{FF2B5EF4-FFF2-40B4-BE49-F238E27FC236}">
                  <a16:creationId xmlns:a16="http://schemas.microsoft.com/office/drawing/2014/main" id="{EE0F70EB-CACF-45E6-8357-8ED2394AD6DB}"/>
                </a:ext>
              </a:extLst>
            </p:cNvPr>
            <p:cNvSpPr/>
            <p:nvPr/>
          </p:nvSpPr>
          <p:spPr>
            <a:xfrm>
              <a:off x="5163081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7" name="Ellipse 356">
              <a:extLst>
                <a:ext uri="{FF2B5EF4-FFF2-40B4-BE49-F238E27FC236}">
                  <a16:creationId xmlns:a16="http://schemas.microsoft.com/office/drawing/2014/main" id="{39A3BF24-7894-45BC-82D3-F6414D3798D4}"/>
                </a:ext>
              </a:extLst>
            </p:cNvPr>
            <p:cNvSpPr/>
            <p:nvPr/>
          </p:nvSpPr>
          <p:spPr>
            <a:xfrm>
              <a:off x="5381248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B82558B8-E9C1-48C6-BACC-7B9A501BA0E4}"/>
                </a:ext>
              </a:extLst>
            </p:cNvPr>
            <p:cNvSpPr/>
            <p:nvPr/>
          </p:nvSpPr>
          <p:spPr>
            <a:xfrm>
              <a:off x="5594263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9" name="Ellipse 358">
              <a:extLst>
                <a:ext uri="{FF2B5EF4-FFF2-40B4-BE49-F238E27FC236}">
                  <a16:creationId xmlns:a16="http://schemas.microsoft.com/office/drawing/2014/main" id="{3554F840-1E65-4FC7-BBC4-8F1D9B57E5DF}"/>
                </a:ext>
              </a:extLst>
            </p:cNvPr>
            <p:cNvSpPr/>
            <p:nvPr/>
          </p:nvSpPr>
          <p:spPr>
            <a:xfrm>
              <a:off x="5809760" y="332105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0" name="Ellipse 359">
              <a:extLst>
                <a:ext uri="{FF2B5EF4-FFF2-40B4-BE49-F238E27FC236}">
                  <a16:creationId xmlns:a16="http://schemas.microsoft.com/office/drawing/2014/main" id="{3C158AD8-0C42-4245-9468-49E228D94FDB}"/>
                </a:ext>
              </a:extLst>
            </p:cNvPr>
            <p:cNvSpPr/>
            <p:nvPr/>
          </p:nvSpPr>
          <p:spPr>
            <a:xfrm>
              <a:off x="300525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1" name="Ellipse 360">
              <a:extLst>
                <a:ext uri="{FF2B5EF4-FFF2-40B4-BE49-F238E27FC236}">
                  <a16:creationId xmlns:a16="http://schemas.microsoft.com/office/drawing/2014/main" id="{05BB0AF6-1656-49ED-9B98-55E2BD5250A4}"/>
                </a:ext>
              </a:extLst>
            </p:cNvPr>
            <p:cNvSpPr/>
            <p:nvPr/>
          </p:nvSpPr>
          <p:spPr>
            <a:xfrm>
              <a:off x="3214805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2" name="Ellipse 361">
              <a:extLst>
                <a:ext uri="{FF2B5EF4-FFF2-40B4-BE49-F238E27FC236}">
                  <a16:creationId xmlns:a16="http://schemas.microsoft.com/office/drawing/2014/main" id="{F64B8DAF-176E-435D-B803-C0A521F42BAE}"/>
                </a:ext>
              </a:extLst>
            </p:cNvPr>
            <p:cNvSpPr/>
            <p:nvPr/>
          </p:nvSpPr>
          <p:spPr>
            <a:xfrm>
              <a:off x="34255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3" name="Ellipse 362">
              <a:extLst>
                <a:ext uri="{FF2B5EF4-FFF2-40B4-BE49-F238E27FC236}">
                  <a16:creationId xmlns:a16="http://schemas.microsoft.com/office/drawing/2014/main" id="{91996B67-E55F-4470-98E9-10AB002BA6B0}"/>
                </a:ext>
              </a:extLst>
            </p:cNvPr>
            <p:cNvSpPr/>
            <p:nvPr/>
          </p:nvSpPr>
          <p:spPr>
            <a:xfrm>
              <a:off x="36439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4" name="Ellipse 363">
              <a:extLst>
                <a:ext uri="{FF2B5EF4-FFF2-40B4-BE49-F238E27FC236}">
                  <a16:creationId xmlns:a16="http://schemas.microsoft.com/office/drawing/2014/main" id="{451F548B-F652-4B0E-A1CD-F4419464CDAA}"/>
                </a:ext>
              </a:extLst>
            </p:cNvPr>
            <p:cNvSpPr/>
            <p:nvPr/>
          </p:nvSpPr>
          <p:spPr>
            <a:xfrm>
              <a:off x="38622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5" name="Ellipse 364">
              <a:extLst>
                <a:ext uri="{FF2B5EF4-FFF2-40B4-BE49-F238E27FC236}">
                  <a16:creationId xmlns:a16="http://schemas.microsoft.com/office/drawing/2014/main" id="{3DA4120C-E150-4B5D-AF62-1DE01CB40A40}"/>
                </a:ext>
              </a:extLst>
            </p:cNvPr>
            <p:cNvSpPr/>
            <p:nvPr/>
          </p:nvSpPr>
          <p:spPr>
            <a:xfrm>
              <a:off x="40806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6" name="Ellipse 365">
              <a:extLst>
                <a:ext uri="{FF2B5EF4-FFF2-40B4-BE49-F238E27FC236}">
                  <a16:creationId xmlns:a16="http://schemas.microsoft.com/office/drawing/2014/main" id="{0FE1F6FC-6DBA-4B64-AAAB-6ABEEBBFB766}"/>
                </a:ext>
              </a:extLst>
            </p:cNvPr>
            <p:cNvSpPr/>
            <p:nvPr/>
          </p:nvSpPr>
          <p:spPr>
            <a:xfrm>
              <a:off x="429898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7" name="Ellipse 366">
              <a:extLst>
                <a:ext uri="{FF2B5EF4-FFF2-40B4-BE49-F238E27FC236}">
                  <a16:creationId xmlns:a16="http://schemas.microsoft.com/office/drawing/2014/main" id="{5AF386F1-A5E8-42A2-87B3-F090B225D3C2}"/>
                </a:ext>
              </a:extLst>
            </p:cNvPr>
            <p:cNvSpPr/>
            <p:nvPr/>
          </p:nvSpPr>
          <p:spPr>
            <a:xfrm>
              <a:off x="451733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8" name="Ellipse 367">
              <a:extLst>
                <a:ext uri="{FF2B5EF4-FFF2-40B4-BE49-F238E27FC236}">
                  <a16:creationId xmlns:a16="http://schemas.microsoft.com/office/drawing/2014/main" id="{A23AD295-3426-4724-9C15-27CA94D9EFEC}"/>
                </a:ext>
              </a:extLst>
            </p:cNvPr>
            <p:cNvSpPr/>
            <p:nvPr/>
          </p:nvSpPr>
          <p:spPr>
            <a:xfrm>
              <a:off x="4734857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9" name="Ellipse 368">
              <a:extLst>
                <a:ext uri="{FF2B5EF4-FFF2-40B4-BE49-F238E27FC236}">
                  <a16:creationId xmlns:a16="http://schemas.microsoft.com/office/drawing/2014/main" id="{F142DC04-3A27-4877-A1B8-5F6935494902}"/>
                </a:ext>
              </a:extLst>
            </p:cNvPr>
            <p:cNvSpPr/>
            <p:nvPr/>
          </p:nvSpPr>
          <p:spPr>
            <a:xfrm>
              <a:off x="4952384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0" name="Ellipse 369">
              <a:extLst>
                <a:ext uri="{FF2B5EF4-FFF2-40B4-BE49-F238E27FC236}">
                  <a16:creationId xmlns:a16="http://schemas.microsoft.com/office/drawing/2014/main" id="{A5F2B7E8-095A-4755-BC55-A81E6F501E8D}"/>
                </a:ext>
              </a:extLst>
            </p:cNvPr>
            <p:cNvSpPr/>
            <p:nvPr/>
          </p:nvSpPr>
          <p:spPr>
            <a:xfrm>
              <a:off x="5169911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1" name="Ellipse 370">
              <a:extLst>
                <a:ext uri="{FF2B5EF4-FFF2-40B4-BE49-F238E27FC236}">
                  <a16:creationId xmlns:a16="http://schemas.microsoft.com/office/drawing/2014/main" id="{7931307C-D097-4390-B240-07E5CBFBE01B}"/>
                </a:ext>
              </a:extLst>
            </p:cNvPr>
            <p:cNvSpPr/>
            <p:nvPr/>
          </p:nvSpPr>
          <p:spPr>
            <a:xfrm>
              <a:off x="5388078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2" name="Ellipse 371">
              <a:extLst>
                <a:ext uri="{FF2B5EF4-FFF2-40B4-BE49-F238E27FC236}">
                  <a16:creationId xmlns:a16="http://schemas.microsoft.com/office/drawing/2014/main" id="{E314A207-1776-49F6-8E3E-CD25DDACED05}"/>
                </a:ext>
              </a:extLst>
            </p:cNvPr>
            <p:cNvSpPr/>
            <p:nvPr/>
          </p:nvSpPr>
          <p:spPr>
            <a:xfrm>
              <a:off x="5601093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3" name="Ellipse 372">
              <a:extLst>
                <a:ext uri="{FF2B5EF4-FFF2-40B4-BE49-F238E27FC236}">
                  <a16:creationId xmlns:a16="http://schemas.microsoft.com/office/drawing/2014/main" id="{C091DDCD-BB20-43D4-BEEE-22A5620BE994}"/>
                </a:ext>
              </a:extLst>
            </p:cNvPr>
            <p:cNvSpPr/>
            <p:nvPr/>
          </p:nvSpPr>
          <p:spPr>
            <a:xfrm>
              <a:off x="5816590" y="350837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4" name="Ellipse 373">
              <a:extLst>
                <a:ext uri="{FF2B5EF4-FFF2-40B4-BE49-F238E27FC236}">
                  <a16:creationId xmlns:a16="http://schemas.microsoft.com/office/drawing/2014/main" id="{A67394F7-4FD5-4F15-BDD5-1E0D7A61E33C}"/>
                </a:ext>
              </a:extLst>
            </p:cNvPr>
            <p:cNvSpPr/>
            <p:nvPr/>
          </p:nvSpPr>
          <p:spPr>
            <a:xfrm>
              <a:off x="299842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5" name="Ellipse 374">
              <a:extLst>
                <a:ext uri="{FF2B5EF4-FFF2-40B4-BE49-F238E27FC236}">
                  <a16:creationId xmlns:a16="http://schemas.microsoft.com/office/drawing/2014/main" id="{ED8A3139-153D-4CA8-BCCB-DE8C66D8C0A4}"/>
                </a:ext>
              </a:extLst>
            </p:cNvPr>
            <p:cNvSpPr/>
            <p:nvPr/>
          </p:nvSpPr>
          <p:spPr>
            <a:xfrm>
              <a:off x="3207975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6" name="Ellipse 375">
              <a:extLst>
                <a:ext uri="{FF2B5EF4-FFF2-40B4-BE49-F238E27FC236}">
                  <a16:creationId xmlns:a16="http://schemas.microsoft.com/office/drawing/2014/main" id="{1C9E3CFF-C7B0-4D04-82C9-D43E73CBEA44}"/>
                </a:ext>
              </a:extLst>
            </p:cNvPr>
            <p:cNvSpPr/>
            <p:nvPr/>
          </p:nvSpPr>
          <p:spPr>
            <a:xfrm>
              <a:off x="34187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7" name="Ellipse 376">
              <a:extLst>
                <a:ext uri="{FF2B5EF4-FFF2-40B4-BE49-F238E27FC236}">
                  <a16:creationId xmlns:a16="http://schemas.microsoft.com/office/drawing/2014/main" id="{6D1AEEB0-4749-47A1-93B0-7FA6F9D97954}"/>
                </a:ext>
              </a:extLst>
            </p:cNvPr>
            <p:cNvSpPr/>
            <p:nvPr/>
          </p:nvSpPr>
          <p:spPr>
            <a:xfrm>
              <a:off x="36371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8" name="Ellipse 377">
              <a:extLst>
                <a:ext uri="{FF2B5EF4-FFF2-40B4-BE49-F238E27FC236}">
                  <a16:creationId xmlns:a16="http://schemas.microsoft.com/office/drawing/2014/main" id="{7021614D-1335-4C9D-B9DB-1D21F4D033A4}"/>
                </a:ext>
              </a:extLst>
            </p:cNvPr>
            <p:cNvSpPr/>
            <p:nvPr/>
          </p:nvSpPr>
          <p:spPr>
            <a:xfrm>
              <a:off x="38554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9" name="Ellipse 378">
              <a:extLst>
                <a:ext uri="{FF2B5EF4-FFF2-40B4-BE49-F238E27FC236}">
                  <a16:creationId xmlns:a16="http://schemas.microsoft.com/office/drawing/2014/main" id="{67F0B4F3-4B6F-42CE-9FC4-0BE535FE5C0D}"/>
                </a:ext>
              </a:extLst>
            </p:cNvPr>
            <p:cNvSpPr/>
            <p:nvPr/>
          </p:nvSpPr>
          <p:spPr>
            <a:xfrm>
              <a:off x="40738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0" name="Ellipse 379">
              <a:extLst>
                <a:ext uri="{FF2B5EF4-FFF2-40B4-BE49-F238E27FC236}">
                  <a16:creationId xmlns:a16="http://schemas.microsoft.com/office/drawing/2014/main" id="{3E51457B-3779-4A5B-B50C-A619F4887129}"/>
                </a:ext>
              </a:extLst>
            </p:cNvPr>
            <p:cNvSpPr/>
            <p:nvPr/>
          </p:nvSpPr>
          <p:spPr>
            <a:xfrm>
              <a:off x="429215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1" name="Ellipse 380">
              <a:extLst>
                <a:ext uri="{FF2B5EF4-FFF2-40B4-BE49-F238E27FC236}">
                  <a16:creationId xmlns:a16="http://schemas.microsoft.com/office/drawing/2014/main" id="{7F5B8827-0F8A-40E9-B0D8-0044EDCE229D}"/>
                </a:ext>
              </a:extLst>
            </p:cNvPr>
            <p:cNvSpPr/>
            <p:nvPr/>
          </p:nvSpPr>
          <p:spPr>
            <a:xfrm>
              <a:off x="451050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2" name="Ellipse 381">
              <a:extLst>
                <a:ext uri="{FF2B5EF4-FFF2-40B4-BE49-F238E27FC236}">
                  <a16:creationId xmlns:a16="http://schemas.microsoft.com/office/drawing/2014/main" id="{B0A3C62F-A017-4DB9-8F04-24C4CDE1CB5B}"/>
                </a:ext>
              </a:extLst>
            </p:cNvPr>
            <p:cNvSpPr/>
            <p:nvPr/>
          </p:nvSpPr>
          <p:spPr>
            <a:xfrm>
              <a:off x="4728027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3" name="Ellipse 382">
              <a:extLst>
                <a:ext uri="{FF2B5EF4-FFF2-40B4-BE49-F238E27FC236}">
                  <a16:creationId xmlns:a16="http://schemas.microsoft.com/office/drawing/2014/main" id="{8153FE06-2D0F-4631-BFDB-A5D00B500E30}"/>
                </a:ext>
              </a:extLst>
            </p:cNvPr>
            <p:cNvSpPr/>
            <p:nvPr/>
          </p:nvSpPr>
          <p:spPr>
            <a:xfrm>
              <a:off x="4945554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4" name="Ellipse 383">
              <a:extLst>
                <a:ext uri="{FF2B5EF4-FFF2-40B4-BE49-F238E27FC236}">
                  <a16:creationId xmlns:a16="http://schemas.microsoft.com/office/drawing/2014/main" id="{8FA45A94-9060-4792-9DB2-5DF7BE691C0C}"/>
                </a:ext>
              </a:extLst>
            </p:cNvPr>
            <p:cNvSpPr/>
            <p:nvPr/>
          </p:nvSpPr>
          <p:spPr>
            <a:xfrm>
              <a:off x="5163081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5" name="Ellipse 384">
              <a:extLst>
                <a:ext uri="{FF2B5EF4-FFF2-40B4-BE49-F238E27FC236}">
                  <a16:creationId xmlns:a16="http://schemas.microsoft.com/office/drawing/2014/main" id="{95AAE6F5-38E6-4C1E-923F-4584EAC67948}"/>
                </a:ext>
              </a:extLst>
            </p:cNvPr>
            <p:cNvSpPr/>
            <p:nvPr/>
          </p:nvSpPr>
          <p:spPr>
            <a:xfrm>
              <a:off x="5381248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6" name="Ellipse 385">
              <a:extLst>
                <a:ext uri="{FF2B5EF4-FFF2-40B4-BE49-F238E27FC236}">
                  <a16:creationId xmlns:a16="http://schemas.microsoft.com/office/drawing/2014/main" id="{72D2D2F3-08F6-4087-B0A1-DD59D2BAD982}"/>
                </a:ext>
              </a:extLst>
            </p:cNvPr>
            <p:cNvSpPr/>
            <p:nvPr/>
          </p:nvSpPr>
          <p:spPr>
            <a:xfrm>
              <a:off x="5594263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7" name="Ellipse 386">
              <a:extLst>
                <a:ext uri="{FF2B5EF4-FFF2-40B4-BE49-F238E27FC236}">
                  <a16:creationId xmlns:a16="http://schemas.microsoft.com/office/drawing/2014/main" id="{AD054749-0348-46F0-924A-51C9F3F5CFE2}"/>
                </a:ext>
              </a:extLst>
            </p:cNvPr>
            <p:cNvSpPr/>
            <p:nvPr/>
          </p:nvSpPr>
          <p:spPr>
            <a:xfrm>
              <a:off x="5809760" y="3711105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8" name="Ellipse 387">
              <a:extLst>
                <a:ext uri="{FF2B5EF4-FFF2-40B4-BE49-F238E27FC236}">
                  <a16:creationId xmlns:a16="http://schemas.microsoft.com/office/drawing/2014/main" id="{CAD8EC7D-27E0-4951-AEE9-62B6E64DB954}"/>
                </a:ext>
              </a:extLst>
            </p:cNvPr>
            <p:cNvSpPr/>
            <p:nvPr/>
          </p:nvSpPr>
          <p:spPr>
            <a:xfrm>
              <a:off x="299842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9" name="Ellipse 388">
              <a:extLst>
                <a:ext uri="{FF2B5EF4-FFF2-40B4-BE49-F238E27FC236}">
                  <a16:creationId xmlns:a16="http://schemas.microsoft.com/office/drawing/2014/main" id="{7FD588EB-FE75-4A16-80A8-C63B04E301F3}"/>
                </a:ext>
              </a:extLst>
            </p:cNvPr>
            <p:cNvSpPr/>
            <p:nvPr/>
          </p:nvSpPr>
          <p:spPr>
            <a:xfrm>
              <a:off x="3207975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0" name="Ellipse 389">
              <a:extLst>
                <a:ext uri="{FF2B5EF4-FFF2-40B4-BE49-F238E27FC236}">
                  <a16:creationId xmlns:a16="http://schemas.microsoft.com/office/drawing/2014/main" id="{38ED9312-F6A6-41DF-AD5A-7D54BAA983FB}"/>
                </a:ext>
              </a:extLst>
            </p:cNvPr>
            <p:cNvSpPr/>
            <p:nvPr/>
          </p:nvSpPr>
          <p:spPr>
            <a:xfrm>
              <a:off x="34187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1" name="Ellipse 390">
              <a:extLst>
                <a:ext uri="{FF2B5EF4-FFF2-40B4-BE49-F238E27FC236}">
                  <a16:creationId xmlns:a16="http://schemas.microsoft.com/office/drawing/2014/main" id="{F983CF99-5799-4951-9FF7-C117544434D9}"/>
                </a:ext>
              </a:extLst>
            </p:cNvPr>
            <p:cNvSpPr/>
            <p:nvPr/>
          </p:nvSpPr>
          <p:spPr>
            <a:xfrm>
              <a:off x="36371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2" name="Ellipse 391">
              <a:extLst>
                <a:ext uri="{FF2B5EF4-FFF2-40B4-BE49-F238E27FC236}">
                  <a16:creationId xmlns:a16="http://schemas.microsoft.com/office/drawing/2014/main" id="{7033E18D-DA61-4E6A-A739-F6598DA8861E}"/>
                </a:ext>
              </a:extLst>
            </p:cNvPr>
            <p:cNvSpPr/>
            <p:nvPr/>
          </p:nvSpPr>
          <p:spPr>
            <a:xfrm>
              <a:off x="38554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3" name="Ellipse 392">
              <a:extLst>
                <a:ext uri="{FF2B5EF4-FFF2-40B4-BE49-F238E27FC236}">
                  <a16:creationId xmlns:a16="http://schemas.microsoft.com/office/drawing/2014/main" id="{A63080F3-D2ED-4D73-B7C4-D3E57AA2449B}"/>
                </a:ext>
              </a:extLst>
            </p:cNvPr>
            <p:cNvSpPr/>
            <p:nvPr/>
          </p:nvSpPr>
          <p:spPr>
            <a:xfrm>
              <a:off x="40738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4" name="Ellipse 393">
              <a:extLst>
                <a:ext uri="{FF2B5EF4-FFF2-40B4-BE49-F238E27FC236}">
                  <a16:creationId xmlns:a16="http://schemas.microsoft.com/office/drawing/2014/main" id="{5F567C66-81A6-4447-9846-627A1B858DCC}"/>
                </a:ext>
              </a:extLst>
            </p:cNvPr>
            <p:cNvSpPr/>
            <p:nvPr/>
          </p:nvSpPr>
          <p:spPr>
            <a:xfrm>
              <a:off x="429215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5" name="Ellipse 394">
              <a:extLst>
                <a:ext uri="{FF2B5EF4-FFF2-40B4-BE49-F238E27FC236}">
                  <a16:creationId xmlns:a16="http://schemas.microsoft.com/office/drawing/2014/main" id="{93AD0074-606F-458C-A256-A9039ED7BB0F}"/>
                </a:ext>
              </a:extLst>
            </p:cNvPr>
            <p:cNvSpPr/>
            <p:nvPr/>
          </p:nvSpPr>
          <p:spPr>
            <a:xfrm>
              <a:off x="451050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6" name="Ellipse 395">
              <a:extLst>
                <a:ext uri="{FF2B5EF4-FFF2-40B4-BE49-F238E27FC236}">
                  <a16:creationId xmlns:a16="http://schemas.microsoft.com/office/drawing/2014/main" id="{E9A9E0E6-9218-414B-B303-A83A72814392}"/>
                </a:ext>
              </a:extLst>
            </p:cNvPr>
            <p:cNvSpPr/>
            <p:nvPr/>
          </p:nvSpPr>
          <p:spPr>
            <a:xfrm>
              <a:off x="4728027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7" name="Ellipse 396">
              <a:extLst>
                <a:ext uri="{FF2B5EF4-FFF2-40B4-BE49-F238E27FC236}">
                  <a16:creationId xmlns:a16="http://schemas.microsoft.com/office/drawing/2014/main" id="{891735DC-CEC8-4A73-A5B9-786AB1790DBA}"/>
                </a:ext>
              </a:extLst>
            </p:cNvPr>
            <p:cNvSpPr/>
            <p:nvPr/>
          </p:nvSpPr>
          <p:spPr>
            <a:xfrm>
              <a:off x="4945554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8" name="Ellipse 397">
              <a:extLst>
                <a:ext uri="{FF2B5EF4-FFF2-40B4-BE49-F238E27FC236}">
                  <a16:creationId xmlns:a16="http://schemas.microsoft.com/office/drawing/2014/main" id="{7C72A548-18F2-4CDE-87E4-04421D3FF563}"/>
                </a:ext>
              </a:extLst>
            </p:cNvPr>
            <p:cNvSpPr/>
            <p:nvPr/>
          </p:nvSpPr>
          <p:spPr>
            <a:xfrm>
              <a:off x="5163081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9" name="Ellipse 398">
              <a:extLst>
                <a:ext uri="{FF2B5EF4-FFF2-40B4-BE49-F238E27FC236}">
                  <a16:creationId xmlns:a16="http://schemas.microsoft.com/office/drawing/2014/main" id="{3908257E-AE97-483D-A18C-9666B93F906E}"/>
                </a:ext>
              </a:extLst>
            </p:cNvPr>
            <p:cNvSpPr/>
            <p:nvPr/>
          </p:nvSpPr>
          <p:spPr>
            <a:xfrm>
              <a:off x="5381248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0" name="Ellipse 399">
              <a:extLst>
                <a:ext uri="{FF2B5EF4-FFF2-40B4-BE49-F238E27FC236}">
                  <a16:creationId xmlns:a16="http://schemas.microsoft.com/office/drawing/2014/main" id="{767BA1A2-F32E-4CEE-92FE-95E957640788}"/>
                </a:ext>
              </a:extLst>
            </p:cNvPr>
            <p:cNvSpPr/>
            <p:nvPr/>
          </p:nvSpPr>
          <p:spPr>
            <a:xfrm>
              <a:off x="5594263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1" name="Ellipse 400">
              <a:extLst>
                <a:ext uri="{FF2B5EF4-FFF2-40B4-BE49-F238E27FC236}">
                  <a16:creationId xmlns:a16="http://schemas.microsoft.com/office/drawing/2014/main" id="{5C2B0FB4-AB48-497B-9EC2-CD6BF6E1D8F9}"/>
                </a:ext>
              </a:extLst>
            </p:cNvPr>
            <p:cNvSpPr/>
            <p:nvPr/>
          </p:nvSpPr>
          <p:spPr>
            <a:xfrm>
              <a:off x="5809760" y="3911600"/>
              <a:ext cx="82550" cy="82550"/>
            </a:xfrm>
            <a:prstGeom prst="ellipse">
              <a:avLst/>
            </a:prstGeom>
            <a:noFill/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02" name="Gerader Verbinder 401">
            <a:extLst>
              <a:ext uri="{FF2B5EF4-FFF2-40B4-BE49-F238E27FC236}">
                <a16:creationId xmlns:a16="http://schemas.microsoft.com/office/drawing/2014/main" id="{2F6AEF0C-BAE9-4004-BB87-7E1EE34106B4}"/>
              </a:ext>
            </a:extLst>
          </p:cNvPr>
          <p:cNvCxnSpPr/>
          <p:nvPr/>
        </p:nvCxnSpPr>
        <p:spPr>
          <a:xfrm>
            <a:off x="4419600" y="1094436"/>
            <a:ext cx="0" cy="362996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3" name="Textfeld 402">
            <a:extLst>
              <a:ext uri="{FF2B5EF4-FFF2-40B4-BE49-F238E27FC236}">
                <a16:creationId xmlns:a16="http://schemas.microsoft.com/office/drawing/2014/main" id="{82ABDFDB-A053-4974-9126-FF1E1A0BE3F3}"/>
              </a:ext>
            </a:extLst>
          </p:cNvPr>
          <p:cNvSpPr txBox="1"/>
          <p:nvPr/>
        </p:nvSpPr>
        <p:spPr>
          <a:xfrm>
            <a:off x="1097580" y="1255554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Color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4" name="Textfeld 403">
            <a:extLst>
              <a:ext uri="{FF2B5EF4-FFF2-40B4-BE49-F238E27FC236}">
                <a16:creationId xmlns:a16="http://schemas.microsoft.com/office/drawing/2014/main" id="{6D0B7864-25C5-4639-B9C3-F4C2ED05659E}"/>
              </a:ext>
            </a:extLst>
          </p:cNvPr>
          <p:cNvSpPr txBox="1"/>
          <p:nvPr/>
        </p:nvSpPr>
        <p:spPr>
          <a:xfrm>
            <a:off x="4636237" y="1287780"/>
            <a:ext cx="14859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latin typeface="Assistant Light" panose="00000400000000000000" charset="-79"/>
                <a:cs typeface="Assistant Light" panose="00000400000000000000" charset="-79"/>
              </a:rPr>
              <a:t>Stencil Buffer</a:t>
            </a:r>
            <a:endParaRPr lang="en-GB" sz="1000" b="1" dirty="0"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0D5F6C-36DD-4F83-A8D7-F611BB7D4182}"/>
              </a:ext>
            </a:extLst>
          </p:cNvPr>
          <p:cNvSpPr txBox="1"/>
          <p:nvPr/>
        </p:nvSpPr>
        <p:spPr>
          <a:xfrm>
            <a:off x="5111144" y="253142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8" name="Textfeld 407">
            <a:extLst>
              <a:ext uri="{FF2B5EF4-FFF2-40B4-BE49-F238E27FC236}">
                <a16:creationId xmlns:a16="http://schemas.microsoft.com/office/drawing/2014/main" id="{10230CE6-C443-47E6-9F22-AA4AFD8FCC84}"/>
              </a:ext>
            </a:extLst>
          </p:cNvPr>
          <p:cNvSpPr txBox="1"/>
          <p:nvPr/>
        </p:nvSpPr>
        <p:spPr>
          <a:xfrm>
            <a:off x="5531671" y="25377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09" name="Textfeld 408">
            <a:extLst>
              <a:ext uri="{FF2B5EF4-FFF2-40B4-BE49-F238E27FC236}">
                <a16:creationId xmlns:a16="http://schemas.microsoft.com/office/drawing/2014/main" id="{578ECC63-81D8-4927-9FE2-8B0FCBB553E3}"/>
              </a:ext>
            </a:extLst>
          </p:cNvPr>
          <p:cNvSpPr txBox="1"/>
          <p:nvPr/>
        </p:nvSpPr>
        <p:spPr>
          <a:xfrm>
            <a:off x="5317027" y="2529570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0" name="Textfeld 409">
            <a:extLst>
              <a:ext uri="{FF2B5EF4-FFF2-40B4-BE49-F238E27FC236}">
                <a16:creationId xmlns:a16="http://schemas.microsoft.com/office/drawing/2014/main" id="{4B1FA6C7-92D1-4218-BFAD-19E91AFF88FA}"/>
              </a:ext>
            </a:extLst>
          </p:cNvPr>
          <p:cNvSpPr txBox="1"/>
          <p:nvPr/>
        </p:nvSpPr>
        <p:spPr>
          <a:xfrm>
            <a:off x="5755051" y="253777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1" name="Textfeld 410">
            <a:extLst>
              <a:ext uri="{FF2B5EF4-FFF2-40B4-BE49-F238E27FC236}">
                <a16:creationId xmlns:a16="http://schemas.microsoft.com/office/drawing/2014/main" id="{1E5F0BF9-7AB9-4C86-89F1-72F96071CF77}"/>
              </a:ext>
            </a:extLst>
          </p:cNvPr>
          <p:cNvSpPr txBox="1"/>
          <p:nvPr/>
        </p:nvSpPr>
        <p:spPr>
          <a:xfrm>
            <a:off x="5324683" y="27283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2" name="Textfeld 411">
            <a:extLst>
              <a:ext uri="{FF2B5EF4-FFF2-40B4-BE49-F238E27FC236}">
                <a16:creationId xmlns:a16="http://schemas.microsoft.com/office/drawing/2014/main" id="{31E740C0-FA0A-459E-8481-3F65BF0E96DE}"/>
              </a:ext>
            </a:extLst>
          </p:cNvPr>
          <p:cNvSpPr txBox="1"/>
          <p:nvPr/>
        </p:nvSpPr>
        <p:spPr>
          <a:xfrm>
            <a:off x="5545003" y="272946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3" name="Textfeld 412">
            <a:extLst>
              <a:ext uri="{FF2B5EF4-FFF2-40B4-BE49-F238E27FC236}">
                <a16:creationId xmlns:a16="http://schemas.microsoft.com/office/drawing/2014/main" id="{30F7066F-A698-4C4C-85E2-0FF2080C39CB}"/>
              </a:ext>
            </a:extLst>
          </p:cNvPr>
          <p:cNvSpPr txBox="1"/>
          <p:nvPr/>
        </p:nvSpPr>
        <p:spPr>
          <a:xfrm>
            <a:off x="5760916" y="272486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4" name="Textfeld 413">
            <a:extLst>
              <a:ext uri="{FF2B5EF4-FFF2-40B4-BE49-F238E27FC236}">
                <a16:creationId xmlns:a16="http://schemas.microsoft.com/office/drawing/2014/main" id="{4A2D19B9-E40A-4A84-A524-18603258F136}"/>
              </a:ext>
            </a:extLst>
          </p:cNvPr>
          <p:cNvSpPr txBox="1"/>
          <p:nvPr/>
        </p:nvSpPr>
        <p:spPr>
          <a:xfrm>
            <a:off x="5324682" y="2918978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5" name="Textfeld 414">
            <a:extLst>
              <a:ext uri="{FF2B5EF4-FFF2-40B4-BE49-F238E27FC236}">
                <a16:creationId xmlns:a16="http://schemas.microsoft.com/office/drawing/2014/main" id="{6C815B3B-A94B-4086-9926-8AE56742AFA6}"/>
              </a:ext>
            </a:extLst>
          </p:cNvPr>
          <p:cNvSpPr txBox="1"/>
          <p:nvPr/>
        </p:nvSpPr>
        <p:spPr>
          <a:xfrm>
            <a:off x="5546027" y="2918539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6" name="Textfeld 415">
            <a:extLst>
              <a:ext uri="{FF2B5EF4-FFF2-40B4-BE49-F238E27FC236}">
                <a16:creationId xmlns:a16="http://schemas.microsoft.com/office/drawing/2014/main" id="{BE5C6A12-B827-40DA-A673-9B053EA69E27}"/>
              </a:ext>
            </a:extLst>
          </p:cNvPr>
          <p:cNvSpPr txBox="1"/>
          <p:nvPr/>
        </p:nvSpPr>
        <p:spPr>
          <a:xfrm>
            <a:off x="5755050" y="2926477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7" name="Textfeld 416">
            <a:extLst>
              <a:ext uri="{FF2B5EF4-FFF2-40B4-BE49-F238E27FC236}">
                <a16:creationId xmlns:a16="http://schemas.microsoft.com/office/drawing/2014/main" id="{1C009F7F-265E-4FCA-81C8-00085580B899}"/>
              </a:ext>
            </a:extLst>
          </p:cNvPr>
          <p:cNvSpPr txBox="1"/>
          <p:nvPr/>
        </p:nvSpPr>
        <p:spPr>
          <a:xfrm>
            <a:off x="5539029" y="310761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8" name="Textfeld 417">
            <a:extLst>
              <a:ext uri="{FF2B5EF4-FFF2-40B4-BE49-F238E27FC236}">
                <a16:creationId xmlns:a16="http://schemas.microsoft.com/office/drawing/2014/main" id="{EC7FB24A-D035-4B7B-81AB-ABB5CD1A5694}"/>
              </a:ext>
            </a:extLst>
          </p:cNvPr>
          <p:cNvSpPr txBox="1"/>
          <p:nvPr/>
        </p:nvSpPr>
        <p:spPr>
          <a:xfrm>
            <a:off x="1573212" y="2537753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19" name="Textfeld 418">
            <a:extLst>
              <a:ext uri="{FF2B5EF4-FFF2-40B4-BE49-F238E27FC236}">
                <a16:creationId xmlns:a16="http://schemas.microsoft.com/office/drawing/2014/main" id="{A1540246-6FFF-4823-A686-767EAFEED5D9}"/>
              </a:ext>
            </a:extLst>
          </p:cNvPr>
          <p:cNvSpPr txBox="1"/>
          <p:nvPr/>
        </p:nvSpPr>
        <p:spPr>
          <a:xfrm>
            <a:off x="1993739" y="254410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0" name="Textfeld 419">
            <a:extLst>
              <a:ext uri="{FF2B5EF4-FFF2-40B4-BE49-F238E27FC236}">
                <a16:creationId xmlns:a16="http://schemas.microsoft.com/office/drawing/2014/main" id="{19E8D278-A97A-44DD-BC18-5FA47785E224}"/>
              </a:ext>
            </a:extLst>
          </p:cNvPr>
          <p:cNvSpPr txBox="1"/>
          <p:nvPr/>
        </p:nvSpPr>
        <p:spPr>
          <a:xfrm>
            <a:off x="1779095" y="2535896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1" name="Textfeld 420">
            <a:extLst>
              <a:ext uri="{FF2B5EF4-FFF2-40B4-BE49-F238E27FC236}">
                <a16:creationId xmlns:a16="http://schemas.microsoft.com/office/drawing/2014/main" id="{0E272554-BE34-4D93-9696-88EFB473C066}"/>
              </a:ext>
            </a:extLst>
          </p:cNvPr>
          <p:cNvSpPr txBox="1"/>
          <p:nvPr/>
        </p:nvSpPr>
        <p:spPr>
          <a:xfrm>
            <a:off x="2217119" y="2544103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2" name="Textfeld 421">
            <a:extLst>
              <a:ext uri="{FF2B5EF4-FFF2-40B4-BE49-F238E27FC236}">
                <a16:creationId xmlns:a16="http://schemas.microsoft.com/office/drawing/2014/main" id="{429FC3AB-DB93-48F8-AC9F-EA7E66EC6157}"/>
              </a:ext>
            </a:extLst>
          </p:cNvPr>
          <p:cNvSpPr txBox="1"/>
          <p:nvPr/>
        </p:nvSpPr>
        <p:spPr>
          <a:xfrm>
            <a:off x="1786751" y="273470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3" name="Textfeld 422">
            <a:extLst>
              <a:ext uri="{FF2B5EF4-FFF2-40B4-BE49-F238E27FC236}">
                <a16:creationId xmlns:a16="http://schemas.microsoft.com/office/drawing/2014/main" id="{0933D724-70FC-474D-A188-60F55DA2E7C0}"/>
              </a:ext>
            </a:extLst>
          </p:cNvPr>
          <p:cNvSpPr txBox="1"/>
          <p:nvPr/>
        </p:nvSpPr>
        <p:spPr>
          <a:xfrm>
            <a:off x="2222984" y="2731190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4" name="Textfeld 423">
            <a:extLst>
              <a:ext uri="{FF2B5EF4-FFF2-40B4-BE49-F238E27FC236}">
                <a16:creationId xmlns:a16="http://schemas.microsoft.com/office/drawing/2014/main" id="{79AB4DD5-658F-4EBE-B1D2-595F6EAFBDF0}"/>
              </a:ext>
            </a:extLst>
          </p:cNvPr>
          <p:cNvSpPr txBox="1"/>
          <p:nvPr/>
        </p:nvSpPr>
        <p:spPr>
          <a:xfrm>
            <a:off x="1786750" y="2925304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5" name="Textfeld 424">
            <a:extLst>
              <a:ext uri="{FF2B5EF4-FFF2-40B4-BE49-F238E27FC236}">
                <a16:creationId xmlns:a16="http://schemas.microsoft.com/office/drawing/2014/main" id="{BAF5A18C-2FC2-4E14-9656-4AD60D5E5D8D}"/>
              </a:ext>
            </a:extLst>
          </p:cNvPr>
          <p:cNvSpPr txBox="1"/>
          <p:nvPr/>
        </p:nvSpPr>
        <p:spPr>
          <a:xfrm>
            <a:off x="2008095" y="2924865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6" name="Textfeld 425">
            <a:extLst>
              <a:ext uri="{FF2B5EF4-FFF2-40B4-BE49-F238E27FC236}">
                <a16:creationId xmlns:a16="http://schemas.microsoft.com/office/drawing/2014/main" id="{1346202F-5C29-4E5A-8B80-5422B244F860}"/>
              </a:ext>
            </a:extLst>
          </p:cNvPr>
          <p:cNvSpPr txBox="1"/>
          <p:nvPr/>
        </p:nvSpPr>
        <p:spPr>
          <a:xfrm>
            <a:off x="2217118" y="2932803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7" name="Textfeld 426">
            <a:extLst>
              <a:ext uri="{FF2B5EF4-FFF2-40B4-BE49-F238E27FC236}">
                <a16:creationId xmlns:a16="http://schemas.microsoft.com/office/drawing/2014/main" id="{D88C66CE-6EF7-4C3D-B7F2-2B1BD2EC43BC}"/>
              </a:ext>
            </a:extLst>
          </p:cNvPr>
          <p:cNvSpPr txBox="1"/>
          <p:nvPr/>
        </p:nvSpPr>
        <p:spPr>
          <a:xfrm>
            <a:off x="2001097" y="3113940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  <p:sp>
        <p:nvSpPr>
          <p:cNvPr id="428" name="Textfeld 427">
            <a:extLst>
              <a:ext uri="{FF2B5EF4-FFF2-40B4-BE49-F238E27FC236}">
                <a16:creationId xmlns:a16="http://schemas.microsoft.com/office/drawing/2014/main" id="{C599A003-5279-4840-A0DB-85D10C6D34AF}"/>
              </a:ext>
            </a:extLst>
          </p:cNvPr>
          <p:cNvSpPr txBox="1"/>
          <p:nvPr/>
        </p:nvSpPr>
        <p:spPr>
          <a:xfrm>
            <a:off x="1985545" y="2728076"/>
            <a:ext cx="210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2"/>
                </a:solidFill>
                <a:latin typeface="Assistant Light" panose="00000400000000000000" charset="-79"/>
                <a:cs typeface="Assistant Light" panose="00000400000000000000" charset="-79"/>
              </a:rPr>
              <a:t>1</a:t>
            </a:r>
            <a:endParaRPr lang="en-GB" sz="1000" dirty="0">
              <a:solidFill>
                <a:schemeClr val="tx2"/>
              </a:solidFill>
              <a:latin typeface="Assistant Light" panose="00000400000000000000" charset="-79"/>
              <a:cs typeface="Assistant Light" panose="00000400000000000000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4908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8" grpId="0"/>
      <p:bldP spid="419" grpId="0"/>
      <p:bldP spid="420" grpId="0"/>
      <p:bldP spid="421" grpId="0"/>
      <p:bldP spid="422" grpId="0"/>
      <p:bldP spid="423" grpId="0"/>
      <p:bldP spid="424" grpId="0"/>
      <p:bldP spid="425" grpId="0"/>
      <p:bldP spid="426" grpId="0"/>
      <p:bldP spid="427" grpId="0"/>
      <p:bldP spid="428" grpId="0"/>
    </p:bldLst>
  </p:timing>
</p:sld>
</file>

<file path=ppt/theme/theme1.xml><?xml version="1.0" encoding="utf-8"?>
<a:theme xmlns:a="http://schemas.openxmlformats.org/drawingml/2006/main" name="Marketing Newsletter">
  <a:themeElements>
    <a:clrScheme name="Simple Light">
      <a:dk1>
        <a:srgbClr val="191919"/>
      </a:dk1>
      <a:lt1>
        <a:srgbClr val="F3F3F3"/>
      </a:lt1>
      <a:dk2>
        <a:srgbClr val="D9D9D9"/>
      </a:dk2>
      <a:lt2>
        <a:srgbClr val="434343"/>
      </a:lt2>
      <a:accent1>
        <a:srgbClr val="097A80"/>
      </a:accent1>
      <a:accent2>
        <a:srgbClr val="B3B896"/>
      </a:accent2>
      <a:accent3>
        <a:srgbClr val="F1C34E"/>
      </a:accent3>
      <a:accent4>
        <a:srgbClr val="E06666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2997</Words>
  <Application>Microsoft Office PowerPoint</Application>
  <PresentationFormat>Bildschirmpräsentation (16:9)</PresentationFormat>
  <Paragraphs>934</Paragraphs>
  <Slides>49</Slides>
  <Notes>13</Notes>
  <HiddenSlides>4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49</vt:i4>
      </vt:variant>
    </vt:vector>
  </HeadingPairs>
  <TitlesOfParts>
    <vt:vector size="58" baseType="lpstr">
      <vt:lpstr>Nunito Sans ExtraBold</vt:lpstr>
      <vt:lpstr>Nunito Sans</vt:lpstr>
      <vt:lpstr>Arial</vt:lpstr>
      <vt:lpstr>Nunito Light</vt:lpstr>
      <vt:lpstr>Assistant Light</vt:lpstr>
      <vt:lpstr>Fira Sans Extra Condensed Medium</vt:lpstr>
      <vt:lpstr>Pontano Sans</vt:lpstr>
      <vt:lpstr>Consolas</vt:lpstr>
      <vt:lpstr>Marketing Newsletter</vt:lpstr>
      <vt:lpstr>RASTER OPERATIONS</vt:lpstr>
      <vt:lpstr>TABLE OF CONTENTS</vt:lpstr>
      <vt:lpstr>OPENGL GRAPHICS PIPELINE</vt:lpstr>
      <vt:lpstr>01</vt:lpstr>
      <vt:lpstr>SCISSOR TEST</vt:lpstr>
      <vt:lpstr>STENCIL TEST</vt:lpstr>
      <vt:lpstr>STENCIL TEST</vt:lpstr>
      <vt:lpstr>EXAMPLE</vt:lpstr>
      <vt:lpstr>EXAMPLE</vt:lpstr>
      <vt:lpstr>EXAMPLE</vt:lpstr>
      <vt:lpstr>DEPTH TEST</vt:lpstr>
      <vt:lpstr>DEPTH TEST ALGORITHM</vt:lpstr>
      <vt:lpstr>DEPTH TEST EXAMPLE</vt:lpstr>
      <vt:lpstr>DEPTH TEST EXAMPLE</vt:lpstr>
      <vt:lpstr>DEPTH TEST EXAMPLE</vt:lpstr>
      <vt:lpstr>DEPTH TEST EXAMPLE</vt:lpstr>
      <vt:lpstr>DEPTH TEST EXAMPLE</vt:lpstr>
      <vt:lpstr>DEPTH TEST EXAMPLE</vt:lpstr>
      <vt:lpstr>DEPTH TEST EXAMPLE</vt:lpstr>
      <vt:lpstr>DEPTH TEST EXAMPLE</vt:lpstr>
      <vt:lpstr>DEPTH TEST EXAMPLE</vt:lpstr>
      <vt:lpstr>Z-FIGHTING</vt:lpstr>
      <vt:lpstr>EARLY Z</vt:lpstr>
      <vt:lpstr>BLENDING</vt:lpstr>
      <vt:lpstr>BLENDING</vt:lpstr>
      <vt:lpstr>BLENDING</vt:lpstr>
      <vt:lpstr>TRANSPARENCY AND DEPTH TEST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ORDER INDEPENDENT TRANSPARENCY</vt:lpstr>
      <vt:lpstr>DITHERING</vt:lpstr>
      <vt:lpstr>DITHERING</vt:lpstr>
      <vt:lpstr>ANTI ALIASING</vt:lpstr>
      <vt:lpstr>ANTI ALIASING</vt:lpstr>
      <vt:lpstr>MULTISAMPLE ANTI ALIASING</vt:lpstr>
      <vt:lpstr>MULTISAMPLE ANTI ALIASING</vt:lpstr>
      <vt:lpstr>MULTISAMPLE ANTI ALIASING</vt:lpstr>
      <vt:lpstr>NVIDIA DEEP LEARNING SUPER SAMPLING</vt:lpstr>
      <vt:lpstr>NVIDIA DEEP LEARNING SUPER SAMPLING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AND SPEECH RECOGNITION</dc:title>
  <cp:lastModifiedBy>Selina Feitl</cp:lastModifiedBy>
  <cp:revision>122</cp:revision>
  <dcterms:modified xsi:type="dcterms:W3CDTF">2020-11-22T18:56:05Z</dcterms:modified>
</cp:coreProperties>
</file>